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4" r:id="rId1"/>
  </p:sldMasterIdLst>
  <p:notesMasterIdLst>
    <p:notesMasterId r:id="rId7"/>
  </p:notesMasterIdLst>
  <p:sldIdLst>
    <p:sldId id="256" r:id="rId2"/>
    <p:sldId id="336" r:id="rId3"/>
    <p:sldId id="258" r:id="rId4"/>
    <p:sldId id="282" r:id="rId5"/>
    <p:sldId id="269" r:id="rId6"/>
  </p:sldIdLst>
  <p:sldSz cx="12188825" cy="6858000"/>
  <p:notesSz cx="6858000" cy="9144000"/>
  <p:embeddedFontLst>
    <p:embeddedFont>
      <p:font typeface="Lato" panose="020F0502020204030203" pitchFamily="34" charset="0"/>
      <p:regular r:id="rId8"/>
      <p:bold r:id="rId9"/>
      <p:italic r:id="rId10"/>
      <p:boldItalic r:id="rId11"/>
    </p:embeddedFont>
    <p:embeddedFont>
      <p:font typeface="Lato Light" panose="020F0502020204030203" pitchFamily="34" charset="0"/>
      <p:regular r:id="rId12"/>
      <p:bold r:id="rId13"/>
      <p:italic r:id="rId14"/>
      <p:boldItalic r:id="rId15"/>
    </p:embeddedFont>
    <p:embeddedFont>
      <p:font typeface="Noto Sans Symbols" panose="020B060402020202020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Light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000000"/>
    <a:srgbClr val="E704D0"/>
    <a:srgbClr val="91D150"/>
    <a:srgbClr val="4FF284"/>
    <a:srgbClr val="03E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1D273D-9BBA-4F59-9087-6096C4E72307}">
  <a:tblStyle styleId="{3B1D273D-9BBA-4F59-9087-6096C4E7230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88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2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font" Target="fonts/font19.fntdata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34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font" Target="fonts/font1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29" Type="http://schemas.openxmlformats.org/officeDocument/2006/relationships/font" Target="fonts/font2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font" Target="fonts/font1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28" Type="http://schemas.openxmlformats.org/officeDocument/2006/relationships/font" Target="fonts/font21.fntdata"/><Relationship Id="rId36" Type="http://schemas.microsoft.com/office/2016/11/relationships/changesInfo" Target="changesInfos/changesInfo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31" Type="http://schemas.openxmlformats.org/officeDocument/2006/relationships/font" Target="fonts/font24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font" Target="fonts/font20.fntdata"/><Relationship Id="rId30" Type="http://schemas.openxmlformats.org/officeDocument/2006/relationships/font" Target="fonts/font23.fntdata"/><Relationship Id="rId35" Type="http://schemas.openxmlformats.org/officeDocument/2006/relationships/tableStyles" Target="tableStyles.xml"/><Relationship Id="rId8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ry Lee" userId="b233c79532b972f6" providerId="LiveId" clId="{5EAE5F5A-C2E3-4044-B26E-428FE4E9CFF7}"/>
    <pc:docChg chg="custSel delSld modSld">
      <pc:chgData name="Henry Lee" userId="b233c79532b972f6" providerId="LiveId" clId="{5EAE5F5A-C2E3-4044-B26E-428FE4E9CFF7}" dt="2023-11-16T18:27:08.515" v="215" actId="47"/>
      <pc:docMkLst>
        <pc:docMk/>
      </pc:docMkLst>
      <pc:sldChg chg="modSp mod">
        <pc:chgData name="Henry Lee" userId="b233c79532b972f6" providerId="LiveId" clId="{5EAE5F5A-C2E3-4044-B26E-428FE4E9CFF7}" dt="2023-11-16T18:26:50.322" v="214" actId="20577"/>
        <pc:sldMkLst>
          <pc:docMk/>
          <pc:sldMk cId="0" sldId="256"/>
        </pc:sldMkLst>
        <pc:spChg chg="mod">
          <ac:chgData name="Henry Lee" userId="b233c79532b972f6" providerId="LiveId" clId="{5EAE5F5A-C2E3-4044-B26E-428FE4E9CFF7}" dt="2023-11-16T18:26:50.322" v="214" actId="20577"/>
          <ac:spMkLst>
            <pc:docMk/>
            <pc:sldMk cId="0" sldId="256"/>
            <ac:spMk id="344" creationId="{00000000-0000-0000-0000-000000000000}"/>
          </ac:spMkLst>
        </pc:spChg>
      </pc:sldChg>
      <pc:sldChg chg="addSp delSp modSp mod">
        <pc:chgData name="Henry Lee" userId="b233c79532b972f6" providerId="LiveId" clId="{5EAE5F5A-C2E3-4044-B26E-428FE4E9CFF7}" dt="2023-11-16T18:23:06.425" v="28" actId="1076"/>
        <pc:sldMkLst>
          <pc:docMk/>
          <pc:sldMk cId="0" sldId="258"/>
        </pc:sldMkLst>
        <pc:spChg chg="del">
          <ac:chgData name="Henry Lee" userId="b233c79532b972f6" providerId="LiveId" clId="{5EAE5F5A-C2E3-4044-B26E-428FE4E9CFF7}" dt="2023-11-16T18:22:18.633" v="0" actId="478"/>
          <ac:spMkLst>
            <pc:docMk/>
            <pc:sldMk cId="0" sldId="258"/>
            <ac:spMk id="14" creationId="{00000000-0000-0000-0000-000000000000}"/>
          </ac:spMkLst>
        </pc:spChg>
        <pc:spChg chg="del">
          <ac:chgData name="Henry Lee" userId="b233c79532b972f6" providerId="LiveId" clId="{5EAE5F5A-C2E3-4044-B26E-428FE4E9CFF7}" dt="2023-11-16T18:22:18.633" v="0" actId="478"/>
          <ac:spMkLst>
            <pc:docMk/>
            <pc:sldMk cId="0" sldId="258"/>
            <ac:spMk id="16" creationId="{00000000-0000-0000-0000-000000000000}"/>
          </ac:spMkLst>
        </pc:spChg>
        <pc:spChg chg="del">
          <ac:chgData name="Henry Lee" userId="b233c79532b972f6" providerId="LiveId" clId="{5EAE5F5A-C2E3-4044-B26E-428FE4E9CFF7}" dt="2023-11-16T18:22:18.633" v="0" actId="478"/>
          <ac:spMkLst>
            <pc:docMk/>
            <pc:sldMk cId="0" sldId="258"/>
            <ac:spMk id="17" creationId="{00000000-0000-0000-0000-000000000000}"/>
          </ac:spMkLst>
        </pc:spChg>
        <pc:spChg chg="del">
          <ac:chgData name="Henry Lee" userId="b233c79532b972f6" providerId="LiveId" clId="{5EAE5F5A-C2E3-4044-B26E-428FE4E9CFF7}" dt="2023-11-16T18:22:18.633" v="0" actId="478"/>
          <ac:spMkLst>
            <pc:docMk/>
            <pc:sldMk cId="0" sldId="258"/>
            <ac:spMk id="18" creationId="{00000000-0000-0000-0000-000000000000}"/>
          </ac:spMkLst>
        </pc:spChg>
        <pc:spChg chg="del">
          <ac:chgData name="Henry Lee" userId="b233c79532b972f6" providerId="LiveId" clId="{5EAE5F5A-C2E3-4044-B26E-428FE4E9CFF7}" dt="2023-11-16T18:22:18.633" v="0" actId="478"/>
          <ac:spMkLst>
            <pc:docMk/>
            <pc:sldMk cId="0" sldId="258"/>
            <ac:spMk id="19" creationId="{00000000-0000-0000-0000-000000000000}"/>
          </ac:spMkLst>
        </pc:spChg>
        <pc:spChg chg="del">
          <ac:chgData name="Henry Lee" userId="b233c79532b972f6" providerId="LiveId" clId="{5EAE5F5A-C2E3-4044-B26E-428FE4E9CFF7}" dt="2023-11-16T18:22:23.142" v="1" actId="478"/>
          <ac:spMkLst>
            <pc:docMk/>
            <pc:sldMk cId="0" sldId="258"/>
            <ac:spMk id="22" creationId="{E45DC9F9-47BF-5D44-8E2D-1972AEE62C93}"/>
          </ac:spMkLst>
        </pc:spChg>
        <pc:spChg chg="mod">
          <ac:chgData name="Henry Lee" userId="b233c79532b972f6" providerId="LiveId" clId="{5EAE5F5A-C2E3-4044-B26E-428FE4E9CFF7}" dt="2023-11-16T18:22:32.071" v="24" actId="20577"/>
          <ac:spMkLst>
            <pc:docMk/>
            <pc:sldMk cId="0" sldId="258"/>
            <ac:spMk id="399" creationId="{00000000-0000-0000-0000-000000000000}"/>
          </ac:spMkLst>
        </pc:spChg>
        <pc:picChg chg="add mod">
          <ac:chgData name="Henry Lee" userId="b233c79532b972f6" providerId="LiveId" clId="{5EAE5F5A-C2E3-4044-B26E-428FE4E9CFF7}" dt="2023-11-16T18:23:06.425" v="28" actId="1076"/>
          <ac:picMkLst>
            <pc:docMk/>
            <pc:sldMk cId="0" sldId="258"/>
            <ac:picMk id="3" creationId="{E194EBF8-6D65-EDFF-A82A-85E507E6A5C7}"/>
          </ac:picMkLst>
        </pc:picChg>
        <pc:picChg chg="del">
          <ac:chgData name="Henry Lee" userId="b233c79532b972f6" providerId="LiveId" clId="{5EAE5F5A-C2E3-4044-B26E-428FE4E9CFF7}" dt="2023-11-16T18:22:23.142" v="1" actId="478"/>
          <ac:picMkLst>
            <pc:docMk/>
            <pc:sldMk cId="0" sldId="258"/>
            <ac:picMk id="4" creationId="{C5B046BC-CC89-F646-F894-5BC99FAD1C5E}"/>
          </ac:picMkLst>
        </pc:picChg>
      </pc:sldChg>
      <pc:sldChg chg="modSp mod">
        <pc:chgData name="Henry Lee" userId="b233c79532b972f6" providerId="LiveId" clId="{5EAE5F5A-C2E3-4044-B26E-428FE4E9CFF7}" dt="2023-11-16T18:26:42.415" v="212" actId="20577"/>
        <pc:sldMkLst>
          <pc:docMk/>
          <pc:sldMk cId="3380013337" sldId="282"/>
        </pc:sldMkLst>
        <pc:graphicFrameChg chg="modGraphic">
          <ac:chgData name="Henry Lee" userId="b233c79532b972f6" providerId="LiveId" clId="{5EAE5F5A-C2E3-4044-B26E-428FE4E9CFF7}" dt="2023-11-16T18:26:42.415" v="212" actId="20577"/>
          <ac:graphicFrameMkLst>
            <pc:docMk/>
            <pc:sldMk cId="3380013337" sldId="282"/>
            <ac:graphicFrameMk id="577" creationId="{00000000-0000-0000-0000-000000000000}"/>
          </ac:graphicFrameMkLst>
        </pc:graphicFrameChg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4183199073" sldId="337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3861912613" sldId="338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1930159863" sldId="339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3504667032" sldId="340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4142930102" sldId="341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3044044004" sldId="342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802113981" sldId="343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2278116684" sldId="365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4257369272" sldId="387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1157302230" sldId="403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2907458988" sldId="413"/>
        </pc:sldMkLst>
      </pc:sldChg>
      <pc:sldChg chg="del">
        <pc:chgData name="Henry Lee" userId="b233c79532b972f6" providerId="LiveId" clId="{5EAE5F5A-C2E3-4044-B26E-428FE4E9CFF7}" dt="2023-11-16T18:27:08.515" v="215" actId="47"/>
        <pc:sldMkLst>
          <pc:docMk/>
          <pc:sldMk cId="3463850897" sldId="417"/>
        </pc:sldMkLst>
      </pc:sldChg>
      <pc:sldMasterChg chg="delSldLayout">
        <pc:chgData name="Henry Lee" userId="b233c79532b972f6" providerId="LiveId" clId="{5EAE5F5A-C2E3-4044-B26E-428FE4E9CFF7}" dt="2023-11-16T18:27:08.515" v="215" actId="47"/>
        <pc:sldMasterMkLst>
          <pc:docMk/>
          <pc:sldMasterMk cId="0" sldId="2147483684"/>
        </pc:sldMasterMkLst>
        <pc:sldLayoutChg chg="del">
          <pc:chgData name="Henry Lee" userId="b233c79532b972f6" providerId="LiveId" clId="{5EAE5F5A-C2E3-4044-B26E-428FE4E9CFF7}" dt="2023-11-16T18:27:08.515" v="215" actId="47"/>
          <pc:sldLayoutMkLst>
            <pc:docMk/>
            <pc:sldMasterMk cId="0" sldId="2147483684"/>
            <pc:sldLayoutMk cId="0" sldId="2147483655"/>
          </pc:sldLayoutMkLst>
        </pc:sldLayoutChg>
      </pc:sldMaster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2063" y="685800"/>
            <a:ext cx="60945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7a27d6d9f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7a27d6d9f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6" name="Google Shape;3396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97" name="Google Shape;3397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59821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57a27d6d9f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57a27d6d9f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810f28e747_2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2" name="Google Shape;572;g810f28e747_2_1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73" name="Google Shape;573;g810f28e747_2_18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1859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7a27d6d9f_0_1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57a27d6d9f_0_1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Blank w/ Footer">
  <p:cSld name="Multi-use Blank w/ Footer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8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p2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" name="Google Shape;10;p2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0" u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1" name="Google Shape;11;p2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u="none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u="none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&amp; Quotes">
  <p:cSld name="Statement &amp; Quotes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4"/>
          <p:cNvPicPr preferRelativeResize="0"/>
          <p:nvPr/>
        </p:nvPicPr>
        <p:blipFill rotWithShape="1">
          <a:blip r:embed="rId2">
            <a:alphaModFix amt="56000"/>
          </a:blip>
          <a:srcRect/>
          <a:stretch/>
        </p:blipFill>
        <p:spPr>
          <a:xfrm>
            <a:off x="0" y="0"/>
            <a:ext cx="12188949" cy="68562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4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1036061" y="1402665"/>
            <a:ext cx="10116900" cy="29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3800" rIns="0" bIns="243800" anchor="b" anchorCtr="0"/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800"/>
              <a:buNone/>
              <a:defRPr sz="4800" b="0" i="0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body" idx="2"/>
          </p:nvPr>
        </p:nvSpPr>
        <p:spPr>
          <a:xfrm>
            <a:off x="1036061" y="4328160"/>
            <a:ext cx="101169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450" rIns="121875" bIns="60925" anchor="t" anchorCtr="0"/>
          <a:lstStyle>
            <a:lvl1pPr marL="457200" lvl="0" indent="-228600" algn="ctr">
              <a:spcBef>
                <a:spcPts val="600"/>
              </a:spcBef>
              <a:spcAft>
                <a:spcPts val="0"/>
              </a:spcAft>
              <a:buSzPts val="1900"/>
              <a:buNone/>
              <a:defRPr sz="2400" b="0" i="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14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23" name="Google Shape;123;p14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&amp; Quotes (IMAGE)">
  <p:cSld name="Statement &amp; Quotes (IMAGE)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9796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 txBox="1">
            <a:spLocks noGrp="1"/>
          </p:cNvSpPr>
          <p:nvPr>
            <p:ph type="body" idx="1"/>
          </p:nvPr>
        </p:nvSpPr>
        <p:spPr>
          <a:xfrm>
            <a:off x="1036061" y="4328160"/>
            <a:ext cx="101169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450" rIns="121875" bIns="60925" anchor="t" anchorCtr="0"/>
          <a:lstStyle>
            <a:lvl1pPr marL="457200" lvl="0" indent="-228600" algn="ctr">
              <a:spcBef>
                <a:spcPts val="600"/>
              </a:spcBef>
              <a:spcAft>
                <a:spcPts val="0"/>
              </a:spcAft>
              <a:buSzPts val="1900"/>
              <a:buNone/>
              <a:defRPr sz="2400" b="0" i="0">
                <a:solidFill>
                  <a:srgbClr val="D8D8D8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828282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>
              <a:solidFill>
                <a:srgbClr val="828282"/>
              </a:solidFill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0" name="Google Shape;13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187440"/>
            <a:ext cx="9207294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5"/>
          <p:cNvSpPr txBox="1">
            <a:spLocks noGrp="1"/>
          </p:cNvSpPr>
          <p:nvPr>
            <p:ph type="body" idx="2"/>
          </p:nvPr>
        </p:nvSpPr>
        <p:spPr>
          <a:xfrm>
            <a:off x="1036061" y="1402665"/>
            <a:ext cx="10116900" cy="29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243800" rIns="0" bIns="243800" anchor="b" anchorCtr="0"/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3800"/>
              <a:buNone/>
              <a:defRPr sz="4800" b="0" i="0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SzPts val="1900"/>
              <a:buChar char="•"/>
              <a:defRPr/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SzPts val="1900"/>
              <a:buChar char="•"/>
              <a:defRPr/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Grid">
  <p:cSld name="Picture Grid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6"/>
          <p:cNvSpPr/>
          <p:nvPr/>
        </p:nvSpPr>
        <p:spPr>
          <a:xfrm>
            <a:off x="5093852" y="3307080"/>
            <a:ext cx="2011680" cy="245050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Lines (ORANGE)">
  <p:cSld name="Rain (ORANGE)">
    <p:bg>
      <p:bgPr>
        <a:solidFill>
          <a:schemeClr val="accent1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47" name="Google Shape;147;p18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73918" cy="68562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Lines (BLUE)">
  <p:cSld name="Rain (BLUE)">
    <p:bg>
      <p:bgPr>
        <a:solidFill>
          <a:schemeClr val="accent3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19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54" name="Google Shape;154;p19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5" name="Google Shape;155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73918" cy="6856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Lines (MINT)">
  <p:cSld name="Rain (MINT)">
    <p:bg>
      <p:bgPr>
        <a:solidFill>
          <a:schemeClr val="accent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0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60" name="Google Shape;160;p20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F2F2F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F2F2F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1" name="Google Shape;161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12173918" cy="68562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ta Lines">
  <p:cSld name="Rain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 amt="56000"/>
          </a:blip>
          <a:srcRect/>
          <a:stretch/>
        </p:blipFill>
        <p:spPr>
          <a:xfrm>
            <a:off x="0" y="0"/>
            <a:ext cx="12188949" cy="685628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67" name="Google Shape;167;p21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Footer (WHITE)">
  <p:cSld name="Blank NO Footer (WHITE)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Footer (ORANGE)">
  <p:cSld name="Blank NO Footer (ORANGE)">
    <p:bg>
      <p:bgPr>
        <a:solidFill>
          <a:schemeClr val="accent1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rner Big Data Lines">
  <p:cSld name="Corner Diags (Animated)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/>
          <p:nvPr/>
        </p:nvSpPr>
        <p:spPr>
          <a:xfrm>
            <a:off x="5311754" y="2800351"/>
            <a:ext cx="5861100" cy="4057500"/>
          </a:xfrm>
          <a:prstGeom prst="parallelogram">
            <a:avLst>
              <a:gd name="adj" fmla="val 100155"/>
            </a:avLst>
          </a:prstGeom>
          <a:solidFill>
            <a:srgbClr val="D8D8D8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3412767" y="0"/>
            <a:ext cx="8776200" cy="6858000"/>
          </a:xfrm>
          <a:prstGeom prst="parallelogram">
            <a:avLst>
              <a:gd name="adj" fmla="val 100155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24"/>
          <p:cNvSpPr/>
          <p:nvPr/>
        </p:nvSpPr>
        <p:spPr>
          <a:xfrm>
            <a:off x="7058427" y="1734136"/>
            <a:ext cx="5128599" cy="5120663"/>
          </a:xfrm>
          <a:custGeom>
            <a:avLst/>
            <a:gdLst/>
            <a:ahLst/>
            <a:cxnLst/>
            <a:rect l="l" t="t" r="r" b="b"/>
            <a:pathLst>
              <a:path w="3848855" h="3842899" extrusionOk="0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24"/>
          <p:cNvSpPr/>
          <p:nvPr/>
        </p:nvSpPr>
        <p:spPr>
          <a:xfrm>
            <a:off x="8934491" y="3607765"/>
            <a:ext cx="3253239" cy="3248203"/>
          </a:xfrm>
          <a:custGeom>
            <a:avLst/>
            <a:gdLst/>
            <a:ahLst/>
            <a:cxnLst/>
            <a:rect l="l" t="t" r="r" b="b"/>
            <a:pathLst>
              <a:path w="2441455" h="2437676" extrusionOk="0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rgbClr val="D8D8D8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24"/>
          <p:cNvSpPr/>
          <p:nvPr/>
        </p:nvSpPr>
        <p:spPr>
          <a:xfrm>
            <a:off x="10659891" y="5330926"/>
            <a:ext cx="1528485" cy="1526120"/>
          </a:xfrm>
          <a:custGeom>
            <a:avLst/>
            <a:gdLst/>
            <a:ahLst/>
            <a:cxnLst/>
            <a:rect l="l" t="t" r="r" b="b"/>
            <a:pathLst>
              <a:path w="1147081" h="1145306" extrusionOk="0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F2F2F2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Cov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5311754" y="2800351"/>
            <a:ext cx="5861100" cy="4057500"/>
          </a:xfrm>
          <a:prstGeom prst="parallelogram">
            <a:avLst>
              <a:gd name="adj" fmla="val 10015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" name="Google Shape;14;p3"/>
          <p:cNvSpPr/>
          <p:nvPr/>
        </p:nvSpPr>
        <p:spPr>
          <a:xfrm>
            <a:off x="3412767" y="0"/>
            <a:ext cx="8776200" cy="6858000"/>
          </a:xfrm>
          <a:prstGeom prst="parallelogram">
            <a:avLst>
              <a:gd name="adj" fmla="val 100155"/>
            </a:avLst>
          </a:prstGeom>
          <a:solidFill>
            <a:srgbClr val="D8D8D8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7058427" y="1734136"/>
            <a:ext cx="5128599" cy="5120663"/>
          </a:xfrm>
          <a:custGeom>
            <a:avLst/>
            <a:gdLst/>
            <a:ahLst/>
            <a:cxnLst/>
            <a:rect l="l" t="t" r="r" b="b"/>
            <a:pathLst>
              <a:path w="3848855" h="3842899" extrusionOk="0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10659891" y="5330926"/>
            <a:ext cx="1528485" cy="1526120"/>
          </a:xfrm>
          <a:custGeom>
            <a:avLst/>
            <a:gdLst/>
            <a:ahLst/>
            <a:cxnLst/>
            <a:rect l="l" t="t" r="r" b="b"/>
            <a:pathLst>
              <a:path w="1147081" h="1145306" extrusionOk="0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D8D8D8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8934491" y="3607765"/>
            <a:ext cx="3253239" cy="3248203"/>
          </a:xfrm>
          <a:custGeom>
            <a:avLst/>
            <a:gdLst/>
            <a:ahLst/>
            <a:cxnLst/>
            <a:rect l="l" t="t" r="r" b="b"/>
            <a:pathLst>
              <a:path w="2441455" h="2437676" extrusionOk="0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92282" y="1536700"/>
            <a:ext cx="8044800" cy="13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Lato"/>
              <a:buNone/>
              <a:defRPr sz="45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792282" y="2926080"/>
            <a:ext cx="8044800" cy="39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450" rIns="121875" bIns="60925" anchor="t" anchorCtr="0"/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SzPts val="1900"/>
              <a:buNone/>
              <a:defRPr sz="2400" b="0" i="0">
                <a:solidFill>
                  <a:srgbClr val="A5A5A5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92282" y="853440"/>
            <a:ext cx="2194560" cy="267327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NO Footer (DARK)">
  <p:cSld name="Blank NO Footer (DARK)">
    <p:bg>
      <p:bgPr>
        <a:solidFill>
          <a:srgbClr val="2D3C44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Page (WHITE)">
  <p:cSld name="Cover Page (DARK)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/>
          <p:nvPr/>
        </p:nvSpPr>
        <p:spPr>
          <a:xfrm>
            <a:off x="1081301" y="2273887"/>
            <a:ext cx="2051749" cy="410700"/>
          </a:xfrm>
          <a:custGeom>
            <a:avLst/>
            <a:gdLst/>
            <a:ahLst/>
            <a:cxnLst/>
            <a:rect l="l" t="t" r="r" b="b"/>
            <a:pathLst>
              <a:path w="7139" h="1428" extrusionOk="0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rgbClr val="333E4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293C4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9" name="Google Shape;179;p26"/>
          <p:cNvCxnSpPr/>
          <p:nvPr/>
        </p:nvCxnSpPr>
        <p:spPr>
          <a:xfrm>
            <a:off x="1078773" y="2951768"/>
            <a:ext cx="20568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0" name="Google Shape;180;p26"/>
          <p:cNvSpPr txBox="1">
            <a:spLocks noGrp="1"/>
          </p:cNvSpPr>
          <p:nvPr>
            <p:ph type="title"/>
          </p:nvPr>
        </p:nvSpPr>
        <p:spPr>
          <a:xfrm>
            <a:off x="1068698" y="3582807"/>
            <a:ext cx="10051800" cy="5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00"/>
              <a:buFont typeface="Lato Light"/>
              <a:buNone/>
              <a:defRPr sz="39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181" name="Google Shape;181;p26"/>
          <p:cNvSpPr txBox="1">
            <a:spLocks noGrp="1"/>
          </p:cNvSpPr>
          <p:nvPr>
            <p:ph type="body" idx="1"/>
          </p:nvPr>
        </p:nvSpPr>
        <p:spPr>
          <a:xfrm>
            <a:off x="1068698" y="4142960"/>
            <a:ext cx="100518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6150" y="6206500"/>
            <a:ext cx="12225574" cy="6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numbered (WHITE)">
  <p:cSld name="1 Column numbered (DARK)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27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185" name="Google Shape;185;p27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93" name="Google Shape;193;p27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548503" y="616688"/>
            <a:ext cx="110919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6" name="Google Shape;196;p27"/>
          <p:cNvSpPr txBox="1">
            <a:spLocks noGrp="1"/>
          </p:cNvSpPr>
          <p:nvPr>
            <p:ph type="body" idx="2"/>
          </p:nvPr>
        </p:nvSpPr>
        <p:spPr>
          <a:xfrm>
            <a:off x="548503" y="2137833"/>
            <a:ext cx="110919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Lato"/>
              <a:buAutoNum type="arabicPeriod"/>
              <a:defRPr sz="24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Lato"/>
              <a:buAutoNum type="alphaLcPeriod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Lato"/>
              <a:buAutoNum type="romanLcPeriod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Lato"/>
              <a:buAutoNum type="arabicPeriod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Lato"/>
              <a:buAutoNum type="arabicPeriod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7" name="Google Shape;197;p27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bullets (WHITE)">
  <p:cSld name="1 Column bullets (DARK)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" name="Google Shape;199;p28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00" name="Google Shape;200;p28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08" name="Google Shape;208;p28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28"/>
          <p:cNvSpPr txBox="1">
            <a:spLocks noGrp="1"/>
          </p:cNvSpPr>
          <p:nvPr>
            <p:ph type="title"/>
          </p:nvPr>
        </p:nvSpPr>
        <p:spPr>
          <a:xfrm>
            <a:off x="548503" y="616688"/>
            <a:ext cx="110919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210" name="Google Shape;210;p28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body" idx="2"/>
          </p:nvPr>
        </p:nvSpPr>
        <p:spPr>
          <a:xfrm>
            <a:off x="548503" y="2137833"/>
            <a:ext cx="110919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9250" algn="l" rtl="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12" name="Google Shape;212;p28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 (WHITE)">
  <p:cSld name="2 Column (DARK)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29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15" name="Google Shape;215;p29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9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9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9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9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9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9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2" name="Google Shape;222;p29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23" name="Google Shape;223;p29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4" name="Google Shape;224;p29"/>
          <p:cNvSpPr txBox="1">
            <a:spLocks noGrp="1"/>
          </p:cNvSpPr>
          <p:nvPr>
            <p:ph type="title"/>
          </p:nvPr>
        </p:nvSpPr>
        <p:spPr>
          <a:xfrm>
            <a:off x="548503" y="600293"/>
            <a:ext cx="11091900" cy="5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body" idx="2"/>
          </p:nvPr>
        </p:nvSpPr>
        <p:spPr>
          <a:xfrm>
            <a:off x="548504" y="2137833"/>
            <a:ext cx="53937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9250" algn="l" rtl="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body" idx="3"/>
          </p:nvPr>
        </p:nvSpPr>
        <p:spPr>
          <a:xfrm>
            <a:off x="6246837" y="2137833"/>
            <a:ext cx="53937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9250" algn="l" rtl="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8" name="Google Shape;228;p29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 (WHITE)">
  <p:cSld name="3 Column (DARK)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30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31" name="Google Shape;231;p30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39" name="Google Shape;239;p30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0" name="Google Shape;240;p30"/>
          <p:cNvSpPr txBox="1">
            <a:spLocks noGrp="1"/>
          </p:cNvSpPr>
          <p:nvPr>
            <p:ph type="title"/>
          </p:nvPr>
        </p:nvSpPr>
        <p:spPr>
          <a:xfrm>
            <a:off x="548503" y="614253"/>
            <a:ext cx="110919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1" name="Google Shape;241;p30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2" name="Google Shape;242;p30"/>
          <p:cNvSpPr txBox="1">
            <a:spLocks noGrp="1"/>
          </p:cNvSpPr>
          <p:nvPr>
            <p:ph type="body" idx="2"/>
          </p:nvPr>
        </p:nvSpPr>
        <p:spPr>
          <a:xfrm>
            <a:off x="548503" y="2137833"/>
            <a:ext cx="34740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3" name="Google Shape;243;p30"/>
          <p:cNvSpPr txBox="1">
            <a:spLocks noGrp="1"/>
          </p:cNvSpPr>
          <p:nvPr>
            <p:ph type="body" idx="3"/>
          </p:nvPr>
        </p:nvSpPr>
        <p:spPr>
          <a:xfrm>
            <a:off x="8166596" y="2137833"/>
            <a:ext cx="34740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4" name="Google Shape;244;p30"/>
          <p:cNvSpPr txBox="1">
            <a:spLocks noGrp="1"/>
          </p:cNvSpPr>
          <p:nvPr>
            <p:ph type="body" idx="4"/>
          </p:nvPr>
        </p:nvSpPr>
        <p:spPr>
          <a:xfrm>
            <a:off x="4357549" y="2137833"/>
            <a:ext cx="3474000" cy="32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Google Shape;245;p30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 (WHITE)">
  <p:cSld name="4 Column (DARK)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" name="Google Shape;247;p31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48" name="Google Shape;248;p31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9" name="Google Shape;249;p31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0" name="Google Shape;250;p31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1" name="Google Shape;251;p31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3" name="Google Shape;253;p31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4" name="Google Shape;254;p31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55" name="Google Shape;255;p31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56" name="Google Shape;256;p31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7" name="Google Shape;257;p31"/>
          <p:cNvSpPr txBox="1">
            <a:spLocks noGrp="1"/>
          </p:cNvSpPr>
          <p:nvPr>
            <p:ph type="title"/>
          </p:nvPr>
        </p:nvSpPr>
        <p:spPr>
          <a:xfrm>
            <a:off x="548503" y="593313"/>
            <a:ext cx="11091900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1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9" name="Google Shape;259;p31"/>
          <p:cNvSpPr txBox="1">
            <a:spLocks noGrp="1"/>
          </p:cNvSpPr>
          <p:nvPr>
            <p:ph type="body" idx="2"/>
          </p:nvPr>
        </p:nvSpPr>
        <p:spPr>
          <a:xfrm>
            <a:off x="548503" y="2137833"/>
            <a:ext cx="25596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0" name="Google Shape;260;p31"/>
          <p:cNvSpPr txBox="1">
            <a:spLocks noGrp="1"/>
          </p:cNvSpPr>
          <p:nvPr>
            <p:ph type="body" idx="3"/>
          </p:nvPr>
        </p:nvSpPr>
        <p:spPr>
          <a:xfrm>
            <a:off x="3392591" y="2137833"/>
            <a:ext cx="25596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1" name="Google Shape;261;p31"/>
          <p:cNvSpPr txBox="1">
            <a:spLocks noGrp="1"/>
          </p:cNvSpPr>
          <p:nvPr>
            <p:ph type="body" idx="4"/>
          </p:nvPr>
        </p:nvSpPr>
        <p:spPr>
          <a:xfrm>
            <a:off x="6236679" y="2137833"/>
            <a:ext cx="25596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2" name="Google Shape;262;p31"/>
          <p:cNvSpPr txBox="1">
            <a:spLocks noGrp="1"/>
          </p:cNvSpPr>
          <p:nvPr>
            <p:ph type="body" idx="5"/>
          </p:nvPr>
        </p:nvSpPr>
        <p:spPr>
          <a:xfrm>
            <a:off x="9083307" y="2137833"/>
            <a:ext cx="2559600" cy="368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429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Char char="•"/>
              <a:defRPr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63" name="Google Shape;263;p31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&amp; Quotes (WHITE)">
  <p:cSld name="Statement &amp; Quotes (DARK)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5" name="Google Shape;265;p32"/>
          <p:cNvCxnSpPr/>
          <p:nvPr/>
        </p:nvCxnSpPr>
        <p:spPr>
          <a:xfrm flipH="1">
            <a:off x="3700355" y="847957"/>
            <a:ext cx="4788300" cy="478950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266" name="Google Shape;266;p32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67" name="Google Shape;267;p32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75" name="Google Shape;275;p32"/>
          <p:cNvSpPr txBox="1">
            <a:spLocks noGrp="1"/>
          </p:cNvSpPr>
          <p:nvPr>
            <p:ph type="body" idx="1"/>
          </p:nvPr>
        </p:nvSpPr>
        <p:spPr>
          <a:xfrm>
            <a:off x="838025" y="2179650"/>
            <a:ext cx="10512900" cy="249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92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492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492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4925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6" name="Google Shape;276;p32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w/ Subtitle (WHITE)">
  <p:cSld name="Multi-use w/ Subtitle (DARK)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" name="Google Shape;279;p33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80" name="Google Shape;280;p33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288" name="Google Shape;288;p33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548503" y="616688"/>
            <a:ext cx="110919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(WHITE)">
  <p:cSld name="Section Title (DARK)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34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293" name="Google Shape;293;p34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6" name="Google Shape;296;p34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301" name="Google Shape;301;p34"/>
          <p:cNvCxnSpPr/>
          <p:nvPr/>
        </p:nvCxnSpPr>
        <p:spPr>
          <a:xfrm>
            <a:off x="548503" y="2872368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02" name="Google Shape;302;p34"/>
          <p:cNvSpPr txBox="1">
            <a:spLocks noGrp="1"/>
          </p:cNvSpPr>
          <p:nvPr>
            <p:ph type="title"/>
          </p:nvPr>
        </p:nvSpPr>
        <p:spPr>
          <a:xfrm>
            <a:off x="548503" y="3043348"/>
            <a:ext cx="11091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pic>
        <p:nvPicPr>
          <p:cNvPr id="303" name="Google Shape;303;p34"/>
          <p:cNvPicPr preferRelativeResize="0"/>
          <p:nvPr/>
        </p:nvPicPr>
        <p:blipFill rotWithShape="1">
          <a:blip r:embed="rId2">
            <a:alphaModFix/>
          </a:blip>
          <a:srcRect l="13194"/>
          <a:stretch/>
        </p:blipFill>
        <p:spPr>
          <a:xfrm>
            <a:off x="1587026" y="6206500"/>
            <a:ext cx="10612399" cy="6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-use w/ Subtitle">
  <p:cSld name="Multi-use w/ Sub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558660" y="609600"/>
            <a:ext cx="110715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0" bIns="121875" anchor="t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sz="2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558660" y="1219200"/>
            <a:ext cx="110715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550" rIns="0" bIns="60925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 b="0" i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26" name="Google Shape;26;p4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Google Shape;27;p4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28" name="Google Shape;28;p4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 bullets (WHITE) - large text box">
  <p:cSld name="1 Column bullets (DARK)_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" name="Google Shape;305;p35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306" name="Google Shape;306;p35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8" name="Google Shape;308;p35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0" name="Google Shape;310;p35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1" name="Google Shape;311;p35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3" name="Google Shape;313;p35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314" name="Google Shape;314;p35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5" name="Google Shape;315;p35"/>
          <p:cNvSpPr txBox="1">
            <a:spLocks noGrp="1"/>
          </p:cNvSpPr>
          <p:nvPr>
            <p:ph type="title"/>
          </p:nvPr>
        </p:nvSpPr>
        <p:spPr>
          <a:xfrm>
            <a:off x="548503" y="616688"/>
            <a:ext cx="11091900" cy="5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900"/>
            </a:lvl9pPr>
          </a:lstStyle>
          <a:p>
            <a:endParaRPr/>
          </a:p>
        </p:txBody>
      </p:sp>
      <p:sp>
        <p:nvSpPr>
          <p:cNvPr id="316" name="Google Shape;316;p35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683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  <a:defRPr sz="22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body" idx="2"/>
          </p:nvPr>
        </p:nvSpPr>
        <p:spPr>
          <a:xfrm>
            <a:off x="548500" y="1693075"/>
            <a:ext cx="11091900" cy="45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9250" algn="l" rtl="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302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spcBef>
                <a:spcPts val="300"/>
              </a:spcBef>
              <a:spcAft>
                <a:spcPts val="0"/>
              </a:spcAft>
              <a:buClr>
                <a:schemeClr val="accent6"/>
              </a:buClr>
              <a:buSzPts val="1300"/>
              <a:buFont typeface="Arial"/>
              <a:buChar char="•"/>
              <a:defRPr sz="16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8" name="Google Shape;318;p35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 (WHITE)">
  <p:cSld name="Thank You (Dark)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/>
        </p:nvSpPr>
        <p:spPr>
          <a:xfrm>
            <a:off x="1650808" y="2494881"/>
            <a:ext cx="8887200" cy="12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E6E6E6"/>
              </a:buClr>
              <a:buSzPts val="7200"/>
              <a:buFont typeface="Lato Light"/>
              <a:buNone/>
            </a:pPr>
            <a:r>
              <a:rPr lang="en" sz="7200" b="0" i="0" cap="none">
                <a:solidFill>
                  <a:schemeClr val="accent6"/>
                </a:solidFill>
                <a:latin typeface="Lato Light"/>
                <a:ea typeface="Lato Light"/>
                <a:cs typeface="Lato Light"/>
                <a:sym typeface="Lato Light"/>
              </a:rPr>
              <a:t>THANK YOU</a:t>
            </a:r>
            <a:endParaRPr sz="1500">
              <a:solidFill>
                <a:schemeClr val="accent6"/>
              </a:solidFill>
            </a:endParaRPr>
          </a:p>
        </p:txBody>
      </p:sp>
      <p:sp>
        <p:nvSpPr>
          <p:cNvPr id="321" name="Google Shape;321;p36"/>
          <p:cNvSpPr/>
          <p:nvPr/>
        </p:nvSpPr>
        <p:spPr>
          <a:xfrm>
            <a:off x="5409270" y="5619599"/>
            <a:ext cx="1370402" cy="274319"/>
          </a:xfrm>
          <a:custGeom>
            <a:avLst/>
            <a:gdLst/>
            <a:ahLst/>
            <a:cxnLst/>
            <a:rect l="l" t="t" r="r" b="b"/>
            <a:pathLst>
              <a:path w="7139" h="1428" extrusionOk="0">
                <a:moveTo>
                  <a:pt x="6157" y="323"/>
                </a:moveTo>
                <a:cubicBezTo>
                  <a:pt x="6087" y="323"/>
                  <a:pt x="6019" y="333"/>
                  <a:pt x="5952" y="352"/>
                </a:cubicBezTo>
                <a:cubicBezTo>
                  <a:pt x="5921" y="360"/>
                  <a:pt x="5891" y="372"/>
                  <a:pt x="5863" y="386"/>
                </a:cubicBezTo>
                <a:cubicBezTo>
                  <a:pt x="5858" y="377"/>
                  <a:pt x="5851" y="370"/>
                  <a:pt x="5844" y="362"/>
                </a:cubicBezTo>
                <a:cubicBezTo>
                  <a:pt x="5818" y="336"/>
                  <a:pt x="5787" y="323"/>
                  <a:pt x="5750" y="323"/>
                </a:cubicBezTo>
                <a:lnTo>
                  <a:pt x="5610" y="323"/>
                </a:lnTo>
                <a:lnTo>
                  <a:pt x="5610" y="1416"/>
                </a:lnTo>
                <a:lnTo>
                  <a:pt x="5883" y="1416"/>
                </a:lnTo>
                <a:lnTo>
                  <a:pt x="5883" y="848"/>
                </a:lnTo>
                <a:cubicBezTo>
                  <a:pt x="5883" y="738"/>
                  <a:pt x="5901" y="696"/>
                  <a:pt x="5938" y="657"/>
                </a:cubicBezTo>
                <a:cubicBezTo>
                  <a:pt x="5975" y="619"/>
                  <a:pt x="6030" y="600"/>
                  <a:pt x="6105" y="600"/>
                </a:cubicBezTo>
                <a:lnTo>
                  <a:pt x="6223" y="600"/>
                </a:lnTo>
                <a:lnTo>
                  <a:pt x="6223" y="322"/>
                </a:lnTo>
                <a:lnTo>
                  <a:pt x="6157" y="322"/>
                </a:lnTo>
                <a:lnTo>
                  <a:pt x="6157" y="323"/>
                </a:lnTo>
                <a:close/>
                <a:moveTo>
                  <a:pt x="1033" y="0"/>
                </a:moveTo>
                <a:lnTo>
                  <a:pt x="1033" y="1281"/>
                </a:lnTo>
                <a:cubicBezTo>
                  <a:pt x="1033" y="1319"/>
                  <a:pt x="1046" y="1351"/>
                  <a:pt x="1072" y="1377"/>
                </a:cubicBezTo>
                <a:cubicBezTo>
                  <a:pt x="1098" y="1403"/>
                  <a:pt x="1129" y="1416"/>
                  <a:pt x="1166" y="1416"/>
                </a:cubicBezTo>
                <a:lnTo>
                  <a:pt x="1307" y="1416"/>
                </a:lnTo>
                <a:lnTo>
                  <a:pt x="1307" y="135"/>
                </a:lnTo>
                <a:cubicBezTo>
                  <a:pt x="1307" y="97"/>
                  <a:pt x="1294" y="64"/>
                  <a:pt x="1268" y="38"/>
                </a:cubicBezTo>
                <a:cubicBezTo>
                  <a:pt x="1241" y="12"/>
                  <a:pt x="1209" y="0"/>
                  <a:pt x="1174" y="0"/>
                </a:cubicBezTo>
                <a:lnTo>
                  <a:pt x="1033" y="0"/>
                </a:lnTo>
                <a:close/>
                <a:moveTo>
                  <a:pt x="2102" y="866"/>
                </a:moveTo>
                <a:cubicBezTo>
                  <a:pt x="2102" y="715"/>
                  <a:pt x="2051" y="535"/>
                  <a:pt x="1889" y="535"/>
                </a:cubicBezTo>
                <a:cubicBezTo>
                  <a:pt x="1727" y="535"/>
                  <a:pt x="1677" y="715"/>
                  <a:pt x="1677" y="866"/>
                </a:cubicBezTo>
                <a:cubicBezTo>
                  <a:pt x="1677" y="1017"/>
                  <a:pt x="1726" y="1194"/>
                  <a:pt x="1889" y="1194"/>
                </a:cubicBezTo>
                <a:cubicBezTo>
                  <a:pt x="2051" y="1194"/>
                  <a:pt x="2102" y="1016"/>
                  <a:pt x="2102" y="866"/>
                </a:cubicBezTo>
                <a:close/>
                <a:moveTo>
                  <a:pt x="2367" y="862"/>
                </a:moveTo>
                <a:cubicBezTo>
                  <a:pt x="2367" y="1215"/>
                  <a:pt x="2196" y="1427"/>
                  <a:pt x="1889" y="1427"/>
                </a:cubicBezTo>
                <a:cubicBezTo>
                  <a:pt x="1574" y="1427"/>
                  <a:pt x="1411" y="1215"/>
                  <a:pt x="1411" y="862"/>
                </a:cubicBezTo>
                <a:cubicBezTo>
                  <a:pt x="1411" y="509"/>
                  <a:pt x="1574" y="296"/>
                  <a:pt x="1889" y="296"/>
                </a:cubicBezTo>
                <a:cubicBezTo>
                  <a:pt x="2196" y="296"/>
                  <a:pt x="2367" y="509"/>
                  <a:pt x="2367" y="862"/>
                </a:cubicBezTo>
                <a:close/>
                <a:moveTo>
                  <a:pt x="265" y="866"/>
                </a:moveTo>
                <a:cubicBezTo>
                  <a:pt x="265" y="715"/>
                  <a:pt x="314" y="535"/>
                  <a:pt x="476" y="535"/>
                </a:cubicBezTo>
                <a:cubicBezTo>
                  <a:pt x="560" y="535"/>
                  <a:pt x="614" y="584"/>
                  <a:pt x="648" y="652"/>
                </a:cubicBezTo>
                <a:lnTo>
                  <a:pt x="932" y="652"/>
                </a:lnTo>
                <a:cubicBezTo>
                  <a:pt x="875" y="426"/>
                  <a:pt x="718" y="296"/>
                  <a:pt x="477" y="296"/>
                </a:cubicBezTo>
                <a:cubicBezTo>
                  <a:pt x="163" y="296"/>
                  <a:pt x="0" y="509"/>
                  <a:pt x="0" y="862"/>
                </a:cubicBezTo>
                <a:cubicBezTo>
                  <a:pt x="0" y="1215"/>
                  <a:pt x="163" y="1427"/>
                  <a:pt x="477" y="1427"/>
                </a:cubicBezTo>
                <a:cubicBezTo>
                  <a:pt x="718" y="1427"/>
                  <a:pt x="875" y="1297"/>
                  <a:pt x="932" y="1072"/>
                </a:cubicBezTo>
                <a:lnTo>
                  <a:pt x="746" y="1072"/>
                </a:lnTo>
                <a:cubicBezTo>
                  <a:pt x="746" y="1072"/>
                  <a:pt x="696" y="1073"/>
                  <a:pt x="667" y="1101"/>
                </a:cubicBezTo>
                <a:cubicBezTo>
                  <a:pt x="618" y="1150"/>
                  <a:pt x="578" y="1194"/>
                  <a:pt x="476" y="1194"/>
                </a:cubicBezTo>
                <a:cubicBezTo>
                  <a:pt x="314" y="1194"/>
                  <a:pt x="265" y="1016"/>
                  <a:pt x="265" y="866"/>
                </a:cubicBezTo>
                <a:close/>
                <a:moveTo>
                  <a:pt x="3243" y="321"/>
                </a:moveTo>
                <a:lnTo>
                  <a:pt x="3107" y="321"/>
                </a:lnTo>
                <a:lnTo>
                  <a:pt x="3107" y="1007"/>
                </a:lnTo>
                <a:cubicBezTo>
                  <a:pt x="3107" y="1072"/>
                  <a:pt x="3088" y="1120"/>
                  <a:pt x="3050" y="1150"/>
                </a:cubicBezTo>
                <a:cubicBezTo>
                  <a:pt x="3013" y="1180"/>
                  <a:pt x="2971" y="1195"/>
                  <a:pt x="2923" y="1195"/>
                </a:cubicBezTo>
                <a:cubicBezTo>
                  <a:pt x="2877" y="1195"/>
                  <a:pt x="2833" y="1180"/>
                  <a:pt x="2796" y="1150"/>
                </a:cubicBezTo>
                <a:cubicBezTo>
                  <a:pt x="2758" y="1119"/>
                  <a:pt x="2739" y="1072"/>
                  <a:pt x="2739" y="1007"/>
                </a:cubicBezTo>
                <a:lnTo>
                  <a:pt x="2739" y="461"/>
                </a:lnTo>
                <a:cubicBezTo>
                  <a:pt x="2739" y="423"/>
                  <a:pt x="2728" y="390"/>
                  <a:pt x="2703" y="362"/>
                </a:cubicBezTo>
                <a:cubicBezTo>
                  <a:pt x="2678" y="335"/>
                  <a:pt x="2647" y="321"/>
                  <a:pt x="2608" y="321"/>
                </a:cubicBezTo>
                <a:lnTo>
                  <a:pt x="2471" y="321"/>
                </a:lnTo>
                <a:lnTo>
                  <a:pt x="2471" y="956"/>
                </a:lnTo>
                <a:cubicBezTo>
                  <a:pt x="2471" y="1150"/>
                  <a:pt x="2522" y="1269"/>
                  <a:pt x="2615" y="1335"/>
                </a:cubicBezTo>
                <a:cubicBezTo>
                  <a:pt x="2707" y="1402"/>
                  <a:pt x="2809" y="1425"/>
                  <a:pt x="2924" y="1425"/>
                </a:cubicBezTo>
                <a:cubicBezTo>
                  <a:pt x="3038" y="1425"/>
                  <a:pt x="3141" y="1402"/>
                  <a:pt x="3233" y="1335"/>
                </a:cubicBezTo>
                <a:cubicBezTo>
                  <a:pt x="3326" y="1268"/>
                  <a:pt x="3378" y="1148"/>
                  <a:pt x="3378" y="956"/>
                </a:cubicBezTo>
                <a:lnTo>
                  <a:pt x="3378" y="460"/>
                </a:lnTo>
                <a:cubicBezTo>
                  <a:pt x="3377" y="423"/>
                  <a:pt x="3364" y="390"/>
                  <a:pt x="3339" y="362"/>
                </a:cubicBezTo>
                <a:cubicBezTo>
                  <a:pt x="3314" y="335"/>
                  <a:pt x="3283" y="321"/>
                  <a:pt x="3243" y="321"/>
                </a:cubicBezTo>
                <a:close/>
                <a:moveTo>
                  <a:pt x="4323" y="0"/>
                </a:moveTo>
                <a:lnTo>
                  <a:pt x="4185" y="0"/>
                </a:lnTo>
                <a:lnTo>
                  <a:pt x="4185" y="406"/>
                </a:lnTo>
                <a:cubicBezTo>
                  <a:pt x="4144" y="366"/>
                  <a:pt x="4057" y="296"/>
                  <a:pt x="3924" y="296"/>
                </a:cubicBezTo>
                <a:cubicBezTo>
                  <a:pt x="3645" y="296"/>
                  <a:pt x="3486" y="509"/>
                  <a:pt x="3486" y="861"/>
                </a:cubicBezTo>
                <a:cubicBezTo>
                  <a:pt x="3486" y="1214"/>
                  <a:pt x="3650" y="1426"/>
                  <a:pt x="3969" y="1426"/>
                </a:cubicBezTo>
                <a:cubicBezTo>
                  <a:pt x="4281" y="1426"/>
                  <a:pt x="4454" y="1217"/>
                  <a:pt x="4455" y="866"/>
                </a:cubicBezTo>
                <a:lnTo>
                  <a:pt x="4455" y="133"/>
                </a:lnTo>
                <a:cubicBezTo>
                  <a:pt x="4455" y="97"/>
                  <a:pt x="4442" y="64"/>
                  <a:pt x="4416" y="38"/>
                </a:cubicBezTo>
                <a:cubicBezTo>
                  <a:pt x="4391" y="12"/>
                  <a:pt x="4359" y="0"/>
                  <a:pt x="4323" y="0"/>
                </a:cubicBezTo>
                <a:close/>
                <a:moveTo>
                  <a:pt x="3753" y="866"/>
                </a:moveTo>
                <a:cubicBezTo>
                  <a:pt x="3753" y="715"/>
                  <a:pt x="3803" y="535"/>
                  <a:pt x="3968" y="535"/>
                </a:cubicBezTo>
                <a:cubicBezTo>
                  <a:pt x="4132" y="535"/>
                  <a:pt x="4184" y="713"/>
                  <a:pt x="4185" y="862"/>
                </a:cubicBezTo>
                <a:lnTo>
                  <a:pt x="4185" y="866"/>
                </a:lnTo>
                <a:cubicBezTo>
                  <a:pt x="4185" y="1017"/>
                  <a:pt x="4132" y="1194"/>
                  <a:pt x="3968" y="1194"/>
                </a:cubicBezTo>
                <a:cubicBezTo>
                  <a:pt x="3803" y="1194"/>
                  <a:pt x="3753" y="1016"/>
                  <a:pt x="3753" y="866"/>
                </a:cubicBezTo>
                <a:close/>
                <a:moveTo>
                  <a:pt x="5510" y="799"/>
                </a:moveTo>
                <a:cubicBezTo>
                  <a:pt x="5510" y="822"/>
                  <a:pt x="5506" y="843"/>
                  <a:pt x="5496" y="862"/>
                </a:cubicBezTo>
                <a:cubicBezTo>
                  <a:pt x="5491" y="874"/>
                  <a:pt x="5482" y="886"/>
                  <a:pt x="5474" y="896"/>
                </a:cubicBezTo>
                <a:cubicBezTo>
                  <a:pt x="5449" y="923"/>
                  <a:pt x="5419" y="937"/>
                  <a:pt x="5382" y="937"/>
                </a:cubicBezTo>
                <a:lnTo>
                  <a:pt x="4827" y="937"/>
                </a:lnTo>
                <a:cubicBezTo>
                  <a:pt x="4833" y="1068"/>
                  <a:pt x="4897" y="1194"/>
                  <a:pt x="5034" y="1194"/>
                </a:cubicBezTo>
                <a:cubicBezTo>
                  <a:pt x="5136" y="1194"/>
                  <a:pt x="5176" y="1148"/>
                  <a:pt x="5224" y="1100"/>
                </a:cubicBezTo>
                <a:cubicBezTo>
                  <a:pt x="5252" y="1072"/>
                  <a:pt x="5302" y="1071"/>
                  <a:pt x="5302" y="1071"/>
                </a:cubicBezTo>
                <a:lnTo>
                  <a:pt x="5488" y="1071"/>
                </a:lnTo>
                <a:cubicBezTo>
                  <a:pt x="5430" y="1295"/>
                  <a:pt x="5274" y="1426"/>
                  <a:pt x="5033" y="1426"/>
                </a:cubicBezTo>
                <a:cubicBezTo>
                  <a:pt x="4719" y="1426"/>
                  <a:pt x="4556" y="1214"/>
                  <a:pt x="4556" y="861"/>
                </a:cubicBezTo>
                <a:cubicBezTo>
                  <a:pt x="4556" y="508"/>
                  <a:pt x="4719" y="295"/>
                  <a:pt x="5033" y="295"/>
                </a:cubicBezTo>
                <a:cubicBezTo>
                  <a:pt x="5274" y="295"/>
                  <a:pt x="5430" y="425"/>
                  <a:pt x="5488" y="651"/>
                </a:cubicBezTo>
                <a:cubicBezTo>
                  <a:pt x="5498" y="691"/>
                  <a:pt x="5505" y="734"/>
                  <a:pt x="5508" y="780"/>
                </a:cubicBezTo>
                <a:lnTo>
                  <a:pt x="5510" y="799"/>
                </a:lnTo>
                <a:close/>
                <a:moveTo>
                  <a:pt x="4839" y="725"/>
                </a:moveTo>
                <a:lnTo>
                  <a:pt x="5233" y="725"/>
                </a:lnTo>
                <a:cubicBezTo>
                  <a:pt x="5232" y="623"/>
                  <a:pt x="5145" y="535"/>
                  <a:pt x="5035" y="535"/>
                </a:cubicBezTo>
                <a:cubicBezTo>
                  <a:pt x="4922" y="535"/>
                  <a:pt x="4847" y="623"/>
                  <a:pt x="4839" y="725"/>
                </a:cubicBezTo>
                <a:close/>
                <a:moveTo>
                  <a:pt x="7138" y="600"/>
                </a:moveTo>
                <a:cubicBezTo>
                  <a:pt x="7138" y="503"/>
                  <a:pt x="7100" y="427"/>
                  <a:pt x="7024" y="373"/>
                </a:cubicBezTo>
                <a:cubicBezTo>
                  <a:pt x="6952" y="322"/>
                  <a:pt x="6842" y="296"/>
                  <a:pt x="6697" y="296"/>
                </a:cubicBezTo>
                <a:cubicBezTo>
                  <a:pt x="6566" y="296"/>
                  <a:pt x="6467" y="328"/>
                  <a:pt x="6397" y="389"/>
                </a:cubicBezTo>
                <a:cubicBezTo>
                  <a:pt x="6334" y="443"/>
                  <a:pt x="6296" y="517"/>
                  <a:pt x="6286" y="600"/>
                </a:cubicBezTo>
                <a:lnTo>
                  <a:pt x="6547" y="600"/>
                </a:lnTo>
                <a:cubicBezTo>
                  <a:pt x="6560" y="566"/>
                  <a:pt x="6583" y="545"/>
                  <a:pt x="6611" y="534"/>
                </a:cubicBezTo>
                <a:cubicBezTo>
                  <a:pt x="6639" y="523"/>
                  <a:pt x="6672" y="518"/>
                  <a:pt x="6708" y="518"/>
                </a:cubicBezTo>
                <a:cubicBezTo>
                  <a:pt x="6753" y="518"/>
                  <a:pt x="6786" y="524"/>
                  <a:pt x="6819" y="536"/>
                </a:cubicBezTo>
                <a:cubicBezTo>
                  <a:pt x="6859" y="550"/>
                  <a:pt x="6879" y="575"/>
                  <a:pt x="6879" y="615"/>
                </a:cubicBezTo>
                <a:cubicBezTo>
                  <a:pt x="6879" y="658"/>
                  <a:pt x="6822" y="699"/>
                  <a:pt x="6708" y="714"/>
                </a:cubicBezTo>
                <a:cubicBezTo>
                  <a:pt x="6571" y="732"/>
                  <a:pt x="6462" y="748"/>
                  <a:pt x="6362" y="823"/>
                </a:cubicBezTo>
                <a:cubicBezTo>
                  <a:pt x="6299" y="872"/>
                  <a:pt x="6259" y="962"/>
                  <a:pt x="6259" y="1075"/>
                </a:cubicBezTo>
                <a:cubicBezTo>
                  <a:pt x="6259" y="1196"/>
                  <a:pt x="6294" y="1282"/>
                  <a:pt x="6363" y="1335"/>
                </a:cubicBezTo>
                <a:cubicBezTo>
                  <a:pt x="6425" y="1384"/>
                  <a:pt x="6525" y="1425"/>
                  <a:pt x="6688" y="1425"/>
                </a:cubicBezTo>
                <a:cubicBezTo>
                  <a:pt x="6834" y="1425"/>
                  <a:pt x="6943" y="1391"/>
                  <a:pt x="7016" y="1341"/>
                </a:cubicBezTo>
                <a:cubicBezTo>
                  <a:pt x="7091" y="1287"/>
                  <a:pt x="7133" y="1225"/>
                  <a:pt x="7135" y="1111"/>
                </a:cubicBezTo>
                <a:lnTo>
                  <a:pt x="7135" y="600"/>
                </a:lnTo>
                <a:lnTo>
                  <a:pt x="7138" y="600"/>
                </a:lnTo>
                <a:close/>
                <a:moveTo>
                  <a:pt x="6672" y="1195"/>
                </a:moveTo>
                <a:cubicBezTo>
                  <a:pt x="6649" y="1195"/>
                  <a:pt x="6579" y="1190"/>
                  <a:pt x="6548" y="1159"/>
                </a:cubicBezTo>
                <a:cubicBezTo>
                  <a:pt x="6527" y="1138"/>
                  <a:pt x="6512" y="1115"/>
                  <a:pt x="6512" y="1075"/>
                </a:cubicBezTo>
                <a:cubicBezTo>
                  <a:pt x="6512" y="1046"/>
                  <a:pt x="6522" y="1018"/>
                  <a:pt x="6539" y="999"/>
                </a:cubicBezTo>
                <a:cubicBezTo>
                  <a:pt x="6578" y="957"/>
                  <a:pt x="6620" y="951"/>
                  <a:pt x="6711" y="930"/>
                </a:cubicBezTo>
                <a:cubicBezTo>
                  <a:pt x="6771" y="916"/>
                  <a:pt x="6845" y="894"/>
                  <a:pt x="6883" y="871"/>
                </a:cubicBezTo>
                <a:lnTo>
                  <a:pt x="6883" y="953"/>
                </a:lnTo>
                <a:cubicBezTo>
                  <a:pt x="6884" y="1028"/>
                  <a:pt x="6886" y="1089"/>
                  <a:pt x="6844" y="1131"/>
                </a:cubicBezTo>
                <a:cubicBezTo>
                  <a:pt x="6802" y="1173"/>
                  <a:pt x="6744" y="1195"/>
                  <a:pt x="6672" y="119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22" name="Google Shape;32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6050" y="6206500"/>
            <a:ext cx="12225475" cy="6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s 3-Up (WHITE)">
  <p:cSld name="Images 3-Up (DARK)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7"/>
          <p:cNvGrpSpPr/>
          <p:nvPr/>
        </p:nvGrpSpPr>
        <p:grpSpPr>
          <a:xfrm>
            <a:off x="548482" y="6487926"/>
            <a:ext cx="712706" cy="138792"/>
            <a:chOff x="382588" y="4784726"/>
            <a:chExt cx="896937" cy="174625"/>
          </a:xfrm>
        </p:grpSpPr>
        <p:sp>
          <p:nvSpPr>
            <p:cNvPr id="325" name="Google Shape;325;p37"/>
            <p:cNvSpPr/>
            <p:nvPr/>
          </p:nvSpPr>
          <p:spPr>
            <a:xfrm>
              <a:off x="1087438" y="4824413"/>
              <a:ext cx="77788" cy="134938"/>
            </a:xfrm>
            <a:custGeom>
              <a:avLst/>
              <a:gdLst/>
              <a:ahLst/>
              <a:cxnLst/>
              <a:rect l="l" t="t" r="r" b="b"/>
              <a:pathLst>
                <a:path w="390" h="666" extrusionOk="0">
                  <a:moveTo>
                    <a:pt x="347" y="0"/>
                  </a:moveTo>
                  <a:lnTo>
                    <a:pt x="347" y="0"/>
                  </a:lnTo>
                  <a:cubicBezTo>
                    <a:pt x="303" y="0"/>
                    <a:pt x="259" y="5"/>
                    <a:pt x="217" y="17"/>
                  </a:cubicBezTo>
                  <a:cubicBezTo>
                    <a:pt x="197" y="23"/>
                    <a:pt x="178" y="30"/>
                    <a:pt x="161" y="38"/>
                  </a:cubicBezTo>
                  <a:cubicBezTo>
                    <a:pt x="158" y="33"/>
                    <a:pt x="154" y="28"/>
                    <a:pt x="149" y="24"/>
                  </a:cubicBezTo>
                  <a:cubicBezTo>
                    <a:pt x="132" y="7"/>
                    <a:pt x="112" y="0"/>
                    <a:pt x="89" y="0"/>
                  </a:cubicBezTo>
                  <a:lnTo>
                    <a:pt x="0" y="0"/>
                  </a:lnTo>
                  <a:lnTo>
                    <a:pt x="0" y="666"/>
                  </a:lnTo>
                  <a:lnTo>
                    <a:pt x="174" y="666"/>
                  </a:lnTo>
                  <a:lnTo>
                    <a:pt x="174" y="320"/>
                  </a:lnTo>
                  <a:cubicBezTo>
                    <a:pt x="174" y="253"/>
                    <a:pt x="185" y="226"/>
                    <a:pt x="209" y="203"/>
                  </a:cubicBezTo>
                  <a:cubicBezTo>
                    <a:pt x="231" y="180"/>
                    <a:pt x="267" y="168"/>
                    <a:pt x="315" y="168"/>
                  </a:cubicBezTo>
                  <a:lnTo>
                    <a:pt x="390" y="168"/>
                  </a:lnTo>
                  <a:lnTo>
                    <a:pt x="390" y="0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Google Shape;326;p37"/>
            <p:cNvSpPr/>
            <p:nvPr/>
          </p:nvSpPr>
          <p:spPr>
            <a:xfrm>
              <a:off x="512763" y="4784726"/>
              <a:ext cx="33338" cy="173038"/>
            </a:xfrm>
            <a:custGeom>
              <a:avLst/>
              <a:gdLst/>
              <a:ahLst/>
              <a:cxnLst/>
              <a:rect l="l" t="t" r="r" b="b"/>
              <a:pathLst>
                <a:path w="173" h="862" extrusionOk="0">
                  <a:moveTo>
                    <a:pt x="89" y="0"/>
                  </a:moveTo>
                  <a:lnTo>
                    <a:pt x="89" y="0"/>
                  </a:lnTo>
                  <a:lnTo>
                    <a:pt x="0" y="0"/>
                  </a:lnTo>
                  <a:lnTo>
                    <a:pt x="0" y="780"/>
                  </a:lnTo>
                  <a:cubicBezTo>
                    <a:pt x="0" y="803"/>
                    <a:pt x="7" y="822"/>
                    <a:pt x="24" y="838"/>
                  </a:cubicBezTo>
                  <a:cubicBezTo>
                    <a:pt x="41" y="854"/>
                    <a:pt x="61" y="862"/>
                    <a:pt x="84" y="862"/>
                  </a:cubicBezTo>
                  <a:lnTo>
                    <a:pt x="173" y="862"/>
                  </a:lnTo>
                  <a:lnTo>
                    <a:pt x="173" y="81"/>
                  </a:lnTo>
                  <a:cubicBezTo>
                    <a:pt x="173" y="58"/>
                    <a:pt x="165" y="38"/>
                    <a:pt x="149" y="23"/>
                  </a:cubicBezTo>
                  <a:cubicBezTo>
                    <a:pt x="131" y="7"/>
                    <a:pt x="112" y="0"/>
                    <a:pt x="89" y="0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7" name="Google Shape;327;p37"/>
            <p:cNvSpPr/>
            <p:nvPr/>
          </p:nvSpPr>
          <p:spPr>
            <a:xfrm>
              <a:off x="560388" y="4821238"/>
              <a:ext cx="119063" cy="138113"/>
            </a:xfrm>
            <a:custGeom>
              <a:avLst/>
              <a:gdLst/>
              <a:ahLst/>
              <a:cxnLst/>
              <a:rect l="l" t="t" r="r" b="b"/>
              <a:pathLst>
                <a:path w="607" h="688" extrusionOk="0">
                  <a:moveTo>
                    <a:pt x="302" y="0"/>
                  </a:moveTo>
                  <a:lnTo>
                    <a:pt x="302" y="0"/>
                  </a:lnTo>
                  <a:cubicBezTo>
                    <a:pt x="498" y="0"/>
                    <a:pt x="607" y="130"/>
                    <a:pt x="607" y="345"/>
                  </a:cubicBezTo>
                  <a:cubicBezTo>
                    <a:pt x="607" y="560"/>
                    <a:pt x="498" y="688"/>
                    <a:pt x="302" y="688"/>
                  </a:cubicBezTo>
                  <a:cubicBezTo>
                    <a:pt x="103" y="688"/>
                    <a:pt x="0" y="560"/>
                    <a:pt x="0" y="345"/>
                  </a:cubicBezTo>
                  <a:cubicBezTo>
                    <a:pt x="0" y="130"/>
                    <a:pt x="103" y="0"/>
                    <a:pt x="302" y="0"/>
                  </a:cubicBezTo>
                  <a:close/>
                  <a:moveTo>
                    <a:pt x="302" y="547"/>
                  </a:moveTo>
                  <a:lnTo>
                    <a:pt x="302" y="547"/>
                  </a:lnTo>
                  <a:cubicBezTo>
                    <a:pt x="405" y="547"/>
                    <a:pt x="438" y="439"/>
                    <a:pt x="438" y="347"/>
                  </a:cubicBezTo>
                  <a:cubicBezTo>
                    <a:pt x="438" y="256"/>
                    <a:pt x="405" y="146"/>
                    <a:pt x="302" y="146"/>
                  </a:cubicBezTo>
                  <a:cubicBezTo>
                    <a:pt x="199" y="146"/>
                    <a:pt x="168" y="256"/>
                    <a:pt x="168" y="347"/>
                  </a:cubicBezTo>
                  <a:cubicBezTo>
                    <a:pt x="168" y="439"/>
                    <a:pt x="199" y="547"/>
                    <a:pt x="302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8" name="Google Shape;328;p37"/>
            <p:cNvSpPr/>
            <p:nvPr/>
          </p:nvSpPr>
          <p:spPr>
            <a:xfrm>
              <a:off x="382588" y="4821238"/>
              <a:ext cx="117475" cy="138113"/>
            </a:xfrm>
            <a:custGeom>
              <a:avLst/>
              <a:gdLst/>
              <a:ahLst/>
              <a:cxnLst/>
              <a:rect l="l" t="t" r="r" b="b"/>
              <a:pathLst>
                <a:path w="592" h="689" extrusionOk="0">
                  <a:moveTo>
                    <a:pt x="303" y="547"/>
                  </a:moveTo>
                  <a:lnTo>
                    <a:pt x="303" y="547"/>
                  </a:lnTo>
                  <a:cubicBezTo>
                    <a:pt x="199" y="547"/>
                    <a:pt x="168" y="439"/>
                    <a:pt x="168" y="347"/>
                  </a:cubicBezTo>
                  <a:cubicBezTo>
                    <a:pt x="168" y="256"/>
                    <a:pt x="199" y="146"/>
                    <a:pt x="303" y="146"/>
                  </a:cubicBezTo>
                  <a:cubicBezTo>
                    <a:pt x="356" y="146"/>
                    <a:pt x="391" y="176"/>
                    <a:pt x="412" y="217"/>
                  </a:cubicBezTo>
                  <a:lnTo>
                    <a:pt x="592" y="217"/>
                  </a:lnTo>
                  <a:cubicBezTo>
                    <a:pt x="556" y="80"/>
                    <a:pt x="456" y="0"/>
                    <a:pt x="303" y="0"/>
                  </a:cubicBezTo>
                  <a:cubicBezTo>
                    <a:pt x="103" y="0"/>
                    <a:pt x="0" y="130"/>
                    <a:pt x="0" y="345"/>
                  </a:cubicBezTo>
                  <a:cubicBezTo>
                    <a:pt x="0" y="560"/>
                    <a:pt x="103" y="689"/>
                    <a:pt x="303" y="689"/>
                  </a:cubicBezTo>
                  <a:cubicBezTo>
                    <a:pt x="456" y="689"/>
                    <a:pt x="556" y="609"/>
                    <a:pt x="592" y="473"/>
                  </a:cubicBezTo>
                  <a:lnTo>
                    <a:pt x="474" y="473"/>
                  </a:lnTo>
                  <a:cubicBezTo>
                    <a:pt x="474" y="473"/>
                    <a:pt x="442" y="473"/>
                    <a:pt x="424" y="491"/>
                  </a:cubicBezTo>
                  <a:cubicBezTo>
                    <a:pt x="392" y="520"/>
                    <a:pt x="367" y="547"/>
                    <a:pt x="303" y="547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9" name="Google Shape;329;p37"/>
            <p:cNvSpPr/>
            <p:nvPr/>
          </p:nvSpPr>
          <p:spPr>
            <a:xfrm>
              <a:off x="692151" y="4824413"/>
              <a:ext cx="114299" cy="134938"/>
            </a:xfrm>
            <a:custGeom>
              <a:avLst/>
              <a:gdLst/>
              <a:ahLst/>
              <a:cxnLst/>
              <a:rect l="l" t="t" r="r" b="b"/>
              <a:pathLst>
                <a:path w="577" h="672" extrusionOk="0">
                  <a:moveTo>
                    <a:pt x="553" y="25"/>
                  </a:moveTo>
                  <a:lnTo>
                    <a:pt x="553" y="25"/>
                  </a:lnTo>
                  <a:cubicBezTo>
                    <a:pt x="538" y="8"/>
                    <a:pt x="518" y="0"/>
                    <a:pt x="492" y="0"/>
                  </a:cubicBezTo>
                  <a:lnTo>
                    <a:pt x="406" y="0"/>
                  </a:lnTo>
                  <a:lnTo>
                    <a:pt x="406" y="417"/>
                  </a:lnTo>
                  <a:cubicBezTo>
                    <a:pt x="406" y="457"/>
                    <a:pt x="393" y="486"/>
                    <a:pt x="370" y="504"/>
                  </a:cubicBezTo>
                  <a:cubicBezTo>
                    <a:pt x="346" y="522"/>
                    <a:pt x="318" y="531"/>
                    <a:pt x="288" y="531"/>
                  </a:cubicBezTo>
                  <a:cubicBezTo>
                    <a:pt x="259" y="531"/>
                    <a:pt x="232" y="522"/>
                    <a:pt x="208" y="504"/>
                  </a:cubicBezTo>
                  <a:cubicBezTo>
                    <a:pt x="184" y="486"/>
                    <a:pt x="172" y="457"/>
                    <a:pt x="172" y="417"/>
                  </a:cubicBezTo>
                  <a:lnTo>
                    <a:pt x="172" y="85"/>
                  </a:lnTo>
                  <a:cubicBezTo>
                    <a:pt x="172" y="61"/>
                    <a:pt x="164" y="41"/>
                    <a:pt x="148" y="25"/>
                  </a:cubicBezTo>
                  <a:cubicBezTo>
                    <a:pt x="132" y="8"/>
                    <a:pt x="112" y="0"/>
                    <a:pt x="88" y="0"/>
                  </a:cubicBezTo>
                  <a:lnTo>
                    <a:pt x="0" y="0"/>
                  </a:lnTo>
                  <a:lnTo>
                    <a:pt x="0" y="387"/>
                  </a:lnTo>
                  <a:cubicBezTo>
                    <a:pt x="0" y="505"/>
                    <a:pt x="34" y="577"/>
                    <a:pt x="93" y="618"/>
                  </a:cubicBezTo>
                  <a:cubicBezTo>
                    <a:pt x="151" y="659"/>
                    <a:pt x="216" y="672"/>
                    <a:pt x="288" y="672"/>
                  </a:cubicBezTo>
                  <a:cubicBezTo>
                    <a:pt x="362" y="672"/>
                    <a:pt x="426" y="659"/>
                    <a:pt x="485" y="618"/>
                  </a:cubicBezTo>
                  <a:cubicBezTo>
                    <a:pt x="544" y="577"/>
                    <a:pt x="577" y="505"/>
                    <a:pt x="577" y="387"/>
                  </a:cubicBezTo>
                  <a:lnTo>
                    <a:pt x="577" y="85"/>
                  </a:lnTo>
                  <a:cubicBezTo>
                    <a:pt x="577" y="61"/>
                    <a:pt x="569" y="41"/>
                    <a:pt x="553" y="25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0" name="Google Shape;330;p37"/>
            <p:cNvSpPr/>
            <p:nvPr/>
          </p:nvSpPr>
          <p:spPr>
            <a:xfrm>
              <a:off x="820738" y="4784726"/>
              <a:ext cx="122237" cy="174624"/>
            </a:xfrm>
            <a:custGeom>
              <a:avLst/>
              <a:gdLst/>
              <a:ahLst/>
              <a:cxnLst/>
              <a:rect l="l" t="t" r="r" b="b"/>
              <a:pathLst>
                <a:path w="618" h="868" extrusionOk="0">
                  <a:moveTo>
                    <a:pt x="308" y="726"/>
                  </a:moveTo>
                  <a:lnTo>
                    <a:pt x="308" y="726"/>
                  </a:lnTo>
                  <a:cubicBezTo>
                    <a:pt x="203" y="726"/>
                    <a:pt x="171" y="618"/>
                    <a:pt x="171" y="526"/>
                  </a:cubicBezTo>
                  <a:cubicBezTo>
                    <a:pt x="171" y="435"/>
                    <a:pt x="203" y="325"/>
                    <a:pt x="308" y="325"/>
                  </a:cubicBezTo>
                  <a:cubicBezTo>
                    <a:pt x="413" y="325"/>
                    <a:pt x="446" y="434"/>
                    <a:pt x="446" y="525"/>
                  </a:cubicBezTo>
                  <a:lnTo>
                    <a:pt x="446" y="527"/>
                  </a:lnTo>
                  <a:cubicBezTo>
                    <a:pt x="446" y="618"/>
                    <a:pt x="413" y="726"/>
                    <a:pt x="308" y="726"/>
                  </a:cubicBezTo>
                  <a:close/>
                  <a:moveTo>
                    <a:pt x="593" y="23"/>
                  </a:moveTo>
                  <a:lnTo>
                    <a:pt x="593" y="23"/>
                  </a:lnTo>
                  <a:cubicBezTo>
                    <a:pt x="576" y="7"/>
                    <a:pt x="557" y="0"/>
                    <a:pt x="533" y="0"/>
                  </a:cubicBezTo>
                  <a:lnTo>
                    <a:pt x="446" y="0"/>
                  </a:lnTo>
                  <a:lnTo>
                    <a:pt x="446" y="246"/>
                  </a:lnTo>
                  <a:cubicBezTo>
                    <a:pt x="420" y="221"/>
                    <a:pt x="364" y="179"/>
                    <a:pt x="280" y="179"/>
                  </a:cubicBezTo>
                  <a:cubicBezTo>
                    <a:pt x="102" y="179"/>
                    <a:pt x="0" y="309"/>
                    <a:pt x="0" y="524"/>
                  </a:cubicBezTo>
                  <a:cubicBezTo>
                    <a:pt x="0" y="739"/>
                    <a:pt x="106" y="868"/>
                    <a:pt x="308" y="868"/>
                  </a:cubicBezTo>
                  <a:cubicBezTo>
                    <a:pt x="506" y="868"/>
                    <a:pt x="616" y="740"/>
                    <a:pt x="618" y="527"/>
                  </a:cubicBezTo>
                  <a:lnTo>
                    <a:pt x="618" y="81"/>
                  </a:lnTo>
                  <a:cubicBezTo>
                    <a:pt x="618" y="58"/>
                    <a:pt x="609" y="38"/>
                    <a:pt x="593" y="23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1" name="Google Shape;331;p37"/>
            <p:cNvSpPr/>
            <p:nvPr/>
          </p:nvSpPr>
          <p:spPr>
            <a:xfrm>
              <a:off x="955676" y="4821238"/>
              <a:ext cx="119062" cy="138113"/>
            </a:xfrm>
            <a:custGeom>
              <a:avLst/>
              <a:gdLst/>
              <a:ahLst/>
              <a:cxnLst/>
              <a:rect l="l" t="t" r="r" b="b"/>
              <a:pathLst>
                <a:path w="606" h="689" extrusionOk="0">
                  <a:moveTo>
                    <a:pt x="303" y="146"/>
                  </a:moveTo>
                  <a:lnTo>
                    <a:pt x="303" y="146"/>
                  </a:lnTo>
                  <a:cubicBezTo>
                    <a:pt x="231" y="146"/>
                    <a:pt x="184" y="200"/>
                    <a:pt x="178" y="262"/>
                  </a:cubicBezTo>
                  <a:lnTo>
                    <a:pt x="429" y="262"/>
                  </a:lnTo>
                  <a:cubicBezTo>
                    <a:pt x="428" y="200"/>
                    <a:pt x="373" y="146"/>
                    <a:pt x="303" y="146"/>
                  </a:cubicBezTo>
                  <a:close/>
                  <a:moveTo>
                    <a:pt x="606" y="307"/>
                  </a:moveTo>
                  <a:lnTo>
                    <a:pt x="606" y="307"/>
                  </a:lnTo>
                  <a:cubicBezTo>
                    <a:pt x="606" y="320"/>
                    <a:pt x="603" y="333"/>
                    <a:pt x="597" y="345"/>
                  </a:cubicBezTo>
                  <a:cubicBezTo>
                    <a:pt x="593" y="353"/>
                    <a:pt x="588" y="359"/>
                    <a:pt x="582" y="366"/>
                  </a:cubicBezTo>
                  <a:cubicBezTo>
                    <a:pt x="566" y="382"/>
                    <a:pt x="547" y="391"/>
                    <a:pt x="524" y="391"/>
                  </a:cubicBezTo>
                  <a:lnTo>
                    <a:pt x="172" y="391"/>
                  </a:lnTo>
                  <a:cubicBezTo>
                    <a:pt x="176" y="470"/>
                    <a:pt x="216" y="547"/>
                    <a:pt x="303" y="547"/>
                  </a:cubicBezTo>
                  <a:cubicBezTo>
                    <a:pt x="368" y="547"/>
                    <a:pt x="393" y="520"/>
                    <a:pt x="424" y="491"/>
                  </a:cubicBezTo>
                  <a:cubicBezTo>
                    <a:pt x="442" y="473"/>
                    <a:pt x="474" y="473"/>
                    <a:pt x="474" y="473"/>
                  </a:cubicBezTo>
                  <a:lnTo>
                    <a:pt x="593" y="473"/>
                  </a:lnTo>
                  <a:cubicBezTo>
                    <a:pt x="556" y="609"/>
                    <a:pt x="457" y="689"/>
                    <a:pt x="303" y="689"/>
                  </a:cubicBezTo>
                  <a:cubicBezTo>
                    <a:pt x="104" y="689"/>
                    <a:pt x="0" y="560"/>
                    <a:pt x="0" y="345"/>
                  </a:cubicBezTo>
                  <a:cubicBezTo>
                    <a:pt x="0" y="130"/>
                    <a:pt x="104" y="0"/>
                    <a:pt x="303" y="0"/>
                  </a:cubicBezTo>
                  <a:cubicBezTo>
                    <a:pt x="457" y="0"/>
                    <a:pt x="556" y="80"/>
                    <a:pt x="593" y="217"/>
                  </a:cubicBezTo>
                  <a:cubicBezTo>
                    <a:pt x="599" y="242"/>
                    <a:pt x="603" y="268"/>
                    <a:pt x="606" y="297"/>
                  </a:cubicBezTo>
                  <a:lnTo>
                    <a:pt x="606" y="307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1169988" y="4821238"/>
              <a:ext cx="109537" cy="138113"/>
            </a:xfrm>
            <a:custGeom>
              <a:avLst/>
              <a:gdLst/>
              <a:ahLst/>
              <a:cxnLst/>
              <a:rect l="l" t="t" r="r" b="b"/>
              <a:pathLst>
                <a:path w="559" h="688" extrusionOk="0">
                  <a:moveTo>
                    <a:pt x="372" y="508"/>
                  </a:moveTo>
                  <a:lnTo>
                    <a:pt x="372" y="508"/>
                  </a:lnTo>
                  <a:cubicBezTo>
                    <a:pt x="345" y="534"/>
                    <a:pt x="309" y="547"/>
                    <a:pt x="263" y="547"/>
                  </a:cubicBezTo>
                  <a:cubicBezTo>
                    <a:pt x="249" y="547"/>
                    <a:pt x="203" y="544"/>
                    <a:pt x="184" y="526"/>
                  </a:cubicBezTo>
                  <a:cubicBezTo>
                    <a:pt x="170" y="513"/>
                    <a:pt x="161" y="499"/>
                    <a:pt x="161" y="475"/>
                  </a:cubicBezTo>
                  <a:cubicBezTo>
                    <a:pt x="161" y="457"/>
                    <a:pt x="168" y="440"/>
                    <a:pt x="179" y="429"/>
                  </a:cubicBezTo>
                  <a:cubicBezTo>
                    <a:pt x="203" y="403"/>
                    <a:pt x="230" y="399"/>
                    <a:pt x="288" y="386"/>
                  </a:cubicBezTo>
                  <a:cubicBezTo>
                    <a:pt x="327" y="378"/>
                    <a:pt x="373" y="364"/>
                    <a:pt x="398" y="350"/>
                  </a:cubicBezTo>
                  <a:lnTo>
                    <a:pt x="398" y="400"/>
                  </a:lnTo>
                  <a:cubicBezTo>
                    <a:pt x="398" y="446"/>
                    <a:pt x="399" y="483"/>
                    <a:pt x="372" y="508"/>
                  </a:cubicBezTo>
                  <a:close/>
                  <a:moveTo>
                    <a:pt x="559" y="185"/>
                  </a:moveTo>
                  <a:lnTo>
                    <a:pt x="559" y="185"/>
                  </a:lnTo>
                  <a:cubicBezTo>
                    <a:pt x="559" y="126"/>
                    <a:pt x="534" y="80"/>
                    <a:pt x="486" y="47"/>
                  </a:cubicBezTo>
                  <a:cubicBezTo>
                    <a:pt x="440" y="17"/>
                    <a:pt x="371" y="0"/>
                    <a:pt x="278" y="0"/>
                  </a:cubicBezTo>
                  <a:cubicBezTo>
                    <a:pt x="196" y="0"/>
                    <a:pt x="131" y="20"/>
                    <a:pt x="87" y="57"/>
                  </a:cubicBezTo>
                  <a:cubicBezTo>
                    <a:pt x="47" y="90"/>
                    <a:pt x="23" y="135"/>
                    <a:pt x="17" y="185"/>
                  </a:cubicBezTo>
                  <a:lnTo>
                    <a:pt x="183" y="185"/>
                  </a:lnTo>
                  <a:cubicBezTo>
                    <a:pt x="191" y="165"/>
                    <a:pt x="205" y="152"/>
                    <a:pt x="224" y="146"/>
                  </a:cubicBezTo>
                  <a:cubicBezTo>
                    <a:pt x="242" y="139"/>
                    <a:pt x="262" y="136"/>
                    <a:pt x="286" y="136"/>
                  </a:cubicBezTo>
                  <a:cubicBezTo>
                    <a:pt x="315" y="136"/>
                    <a:pt x="335" y="139"/>
                    <a:pt x="356" y="147"/>
                  </a:cubicBezTo>
                  <a:cubicBezTo>
                    <a:pt x="381" y="156"/>
                    <a:pt x="394" y="170"/>
                    <a:pt x="394" y="195"/>
                  </a:cubicBezTo>
                  <a:cubicBezTo>
                    <a:pt x="394" y="221"/>
                    <a:pt x="358" y="246"/>
                    <a:pt x="286" y="255"/>
                  </a:cubicBezTo>
                  <a:cubicBezTo>
                    <a:pt x="198" y="266"/>
                    <a:pt x="129" y="276"/>
                    <a:pt x="66" y="322"/>
                  </a:cubicBezTo>
                  <a:cubicBezTo>
                    <a:pt x="26" y="352"/>
                    <a:pt x="0" y="406"/>
                    <a:pt x="0" y="475"/>
                  </a:cubicBezTo>
                  <a:cubicBezTo>
                    <a:pt x="0" y="549"/>
                    <a:pt x="23" y="601"/>
                    <a:pt x="67" y="633"/>
                  </a:cubicBezTo>
                  <a:cubicBezTo>
                    <a:pt x="107" y="663"/>
                    <a:pt x="170" y="688"/>
                    <a:pt x="274" y="688"/>
                  </a:cubicBezTo>
                  <a:cubicBezTo>
                    <a:pt x="366" y="688"/>
                    <a:pt x="436" y="668"/>
                    <a:pt x="482" y="637"/>
                  </a:cubicBezTo>
                  <a:cubicBezTo>
                    <a:pt x="530" y="604"/>
                    <a:pt x="557" y="566"/>
                    <a:pt x="559" y="497"/>
                  </a:cubicBezTo>
                  <a:lnTo>
                    <a:pt x="559" y="185"/>
                  </a:ln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300" b="0" i="0">
                <a:solidFill>
                  <a:srgbClr val="20282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333" name="Google Shape;333;p37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4B4B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4" name="Google Shape;334;p37"/>
          <p:cNvSpPr txBox="1">
            <a:spLocks noGrp="1"/>
          </p:cNvSpPr>
          <p:nvPr>
            <p:ph type="title"/>
          </p:nvPr>
        </p:nvSpPr>
        <p:spPr>
          <a:xfrm>
            <a:off x="548503" y="593313"/>
            <a:ext cx="11091900" cy="58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Lato"/>
              <a:buNone/>
              <a:defRPr sz="3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37"/>
          <p:cNvSpPr txBox="1">
            <a:spLocks noGrp="1"/>
          </p:cNvSpPr>
          <p:nvPr>
            <p:ph type="body" idx="1"/>
          </p:nvPr>
        </p:nvSpPr>
        <p:spPr>
          <a:xfrm>
            <a:off x="548503" y="1173620"/>
            <a:ext cx="110919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23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21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21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21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228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None/>
              <a:defRPr sz="2100" b="0" i="0" u="none" strike="noStrike" cap="none">
                <a:solidFill>
                  <a:schemeClr val="accent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6" name="Google Shape;336;p37"/>
          <p:cNvSpPr>
            <a:spLocks noGrp="1"/>
          </p:cNvSpPr>
          <p:nvPr>
            <p:ph type="pic" idx="2"/>
          </p:nvPr>
        </p:nvSpPr>
        <p:spPr>
          <a:xfrm>
            <a:off x="548503" y="1747838"/>
            <a:ext cx="33789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7" name="Google Shape;337;p37"/>
          <p:cNvSpPr>
            <a:spLocks noGrp="1"/>
          </p:cNvSpPr>
          <p:nvPr>
            <p:ph type="pic" idx="3"/>
          </p:nvPr>
        </p:nvSpPr>
        <p:spPr>
          <a:xfrm>
            <a:off x="4421519" y="1747838"/>
            <a:ext cx="33789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8" name="Google Shape;338;p37"/>
          <p:cNvSpPr>
            <a:spLocks noGrp="1"/>
          </p:cNvSpPr>
          <p:nvPr>
            <p:ph type="pic" idx="4"/>
          </p:nvPr>
        </p:nvSpPr>
        <p:spPr>
          <a:xfrm>
            <a:off x="8261505" y="1747838"/>
            <a:ext cx="33789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•"/>
              <a:defRPr sz="2400" b="0" i="0" u="none" strike="noStrike" cap="none">
                <a:solidFill>
                  <a:srgbClr val="595B59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39" name="Google Shape;339;p37"/>
          <p:cNvSpPr txBox="1"/>
          <p:nvPr/>
        </p:nvSpPr>
        <p:spPr>
          <a:xfrm>
            <a:off x="11299845" y="6509495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 b="0" i="0" u="none" strike="noStrike" cap="none">
                <a:solidFill>
                  <a:srgbClr val="B4B4B4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 b="0" i="0" u="none" strike="noStrike" cap="none">
              <a:solidFill>
                <a:srgbClr val="B4B4B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 Multi-Use">
  <p:cSld name="Info Multi-Use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9"/>
          <p:cNvSpPr/>
          <p:nvPr/>
        </p:nvSpPr>
        <p:spPr>
          <a:xfrm>
            <a:off x="558660" y="853441"/>
            <a:ext cx="3169200" cy="1766700"/>
          </a:xfrm>
          <a:prstGeom prst="rect">
            <a:avLst/>
          </a:prstGeom>
          <a:solidFill>
            <a:srgbClr val="172C34">
              <a:alpha val="7450"/>
            </a:srgbClr>
          </a:solidFill>
          <a:ln>
            <a:noFill/>
          </a:ln>
        </p:spPr>
        <p:txBody>
          <a:bodyPr spcFirstLastPara="1" wrap="square" lIns="91376" tIns="45688" rIns="91376" bIns="45688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"/>
              <a:buFont typeface="Roboto"/>
              <a:buNone/>
            </a:pP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18" name="Google Shape;318;p39"/>
          <p:cNvCxnSpPr/>
          <p:nvPr/>
        </p:nvCxnSpPr>
        <p:spPr>
          <a:xfrm>
            <a:off x="3951251" y="549560"/>
            <a:ext cx="7679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670392" y="969362"/>
            <a:ext cx="2925299" cy="15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Lato"/>
              <a:buNone/>
              <a:defRPr sz="2699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  <a:defRPr sz="2399"/>
            </a:lvl9pPr>
          </a:lstStyle>
          <a:p>
            <a:endParaRPr/>
          </a:p>
        </p:txBody>
      </p:sp>
      <p:sp>
        <p:nvSpPr>
          <p:cNvPr id="320" name="Google Shape;320;p39"/>
          <p:cNvSpPr txBox="1">
            <a:spLocks noGrp="1"/>
          </p:cNvSpPr>
          <p:nvPr>
            <p:ph type="body" idx="1"/>
          </p:nvPr>
        </p:nvSpPr>
        <p:spPr>
          <a:xfrm>
            <a:off x="558660" y="2804159"/>
            <a:ext cx="3169200" cy="31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0" bIns="60925" anchor="t" anchorCtr="0">
            <a:noAutofit/>
          </a:bodyPr>
          <a:lstStyle>
            <a:lvl1pPr marL="609448" lvl="0" indent="-414763" algn="l"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Arial"/>
              <a:buChar char="•"/>
              <a:defRPr sz="16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1218895" lvl="1" indent="-414763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Noto Sans Symbols"/>
              <a:buChar char="●"/>
              <a:defRPr sz="16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828343" lvl="2" indent="-414763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•"/>
              <a:defRPr sz="16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2437790" lvl="3" indent="-414763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Font typeface="Noto Sans Symbols"/>
              <a:buChar char="●"/>
              <a:defRPr sz="16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3047238" lvl="4" indent="-414763" algn="l">
              <a:spcBef>
                <a:spcPts val="800"/>
              </a:spcBef>
              <a:spcAft>
                <a:spcPts val="0"/>
              </a:spcAft>
              <a:buClr>
                <a:srgbClr val="BFBFBF"/>
              </a:buClr>
              <a:buSzPts val="1300"/>
              <a:buChar char="•"/>
              <a:defRPr sz="16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3656686" lvl="5" indent="-507873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4266133" lvl="6" indent="-507873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4875581" lvl="7" indent="-507873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5485028" lvl="8" indent="-507873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pic>
        <p:nvPicPr>
          <p:cNvPr id="321" name="Google Shape;321;p3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90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9"/>
          <p:cNvSpPr/>
          <p:nvPr/>
        </p:nvSpPr>
        <p:spPr>
          <a:xfrm>
            <a:off x="548503" y="6470103"/>
            <a:ext cx="1005841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35" tIns="60884" rIns="121835" bIns="60884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Roboto"/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39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600"/>
              <a:buFont typeface="Roboto"/>
              <a:buNone/>
            </a:pPr>
            <a:r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9"/>
          <p:cNvSpPr txBox="1"/>
          <p:nvPr/>
        </p:nvSpPr>
        <p:spPr>
          <a:xfrm>
            <a:off x="11299684" y="6478217"/>
            <a:ext cx="340801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SzPts val="600"/>
              <a:buFont typeface="Roboto"/>
              <a:buNone/>
            </a:pPr>
            <a:fld id="{00000000-1234-1234-1234-123412341234}" type="slidenum">
              <a:rPr lang="en-US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600"/>
                <a:buFont typeface="Roboto"/>
                <a:buNone/>
              </a:p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5" name="Google Shape;325;p39"/>
          <p:cNvCxnSpPr/>
          <p:nvPr/>
        </p:nvCxnSpPr>
        <p:spPr>
          <a:xfrm>
            <a:off x="558660" y="549560"/>
            <a:ext cx="31692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37472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5311754" y="2800351"/>
            <a:ext cx="5861100" cy="4057500"/>
          </a:xfrm>
          <a:prstGeom prst="parallelogram">
            <a:avLst>
              <a:gd name="adj" fmla="val 100155"/>
            </a:avLst>
          </a:prstGeom>
          <a:solidFill>
            <a:srgbClr val="D8D8D8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" name="Google Shape;31;p5"/>
          <p:cNvSpPr/>
          <p:nvPr/>
        </p:nvSpPr>
        <p:spPr>
          <a:xfrm>
            <a:off x="3412767" y="0"/>
            <a:ext cx="8776200" cy="6858000"/>
          </a:xfrm>
          <a:prstGeom prst="parallelogram">
            <a:avLst>
              <a:gd name="adj" fmla="val 100155"/>
            </a:avLst>
          </a:prstGeom>
          <a:solidFill>
            <a:srgbClr val="F2F2F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7058427" y="1734136"/>
            <a:ext cx="5128599" cy="5120663"/>
          </a:xfrm>
          <a:custGeom>
            <a:avLst/>
            <a:gdLst/>
            <a:ahLst/>
            <a:cxnLst/>
            <a:rect l="l" t="t" r="r" b="b"/>
            <a:pathLst>
              <a:path w="3848855" h="3842899" extrusionOk="0">
                <a:moveTo>
                  <a:pt x="3848855" y="0"/>
                </a:moveTo>
                <a:lnTo>
                  <a:pt x="3848855" y="1415399"/>
                </a:lnTo>
                <a:lnTo>
                  <a:pt x="1417593" y="3842899"/>
                </a:lnTo>
                <a:lnTo>
                  <a:pt x="0" y="3842899"/>
                </a:lnTo>
                <a:lnTo>
                  <a:pt x="3848855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8934491" y="3607765"/>
            <a:ext cx="3253239" cy="3248203"/>
          </a:xfrm>
          <a:custGeom>
            <a:avLst/>
            <a:gdLst/>
            <a:ahLst/>
            <a:cxnLst/>
            <a:rect l="l" t="t" r="r" b="b"/>
            <a:pathLst>
              <a:path w="2441455" h="2437676" extrusionOk="0">
                <a:moveTo>
                  <a:pt x="2441455" y="0"/>
                </a:moveTo>
                <a:lnTo>
                  <a:pt x="2441455" y="1299150"/>
                </a:lnTo>
                <a:lnTo>
                  <a:pt x="1301164" y="2437676"/>
                </a:lnTo>
                <a:lnTo>
                  <a:pt x="0" y="2437676"/>
                </a:lnTo>
                <a:lnTo>
                  <a:pt x="2441455" y="0"/>
                </a:lnTo>
                <a:close/>
              </a:path>
            </a:pathLst>
          </a:custGeom>
          <a:solidFill>
            <a:srgbClr val="D8D8D8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" name="Google Shape;34;p5"/>
          <p:cNvSpPr/>
          <p:nvPr/>
        </p:nvSpPr>
        <p:spPr>
          <a:xfrm>
            <a:off x="10659891" y="5330926"/>
            <a:ext cx="1528485" cy="1526120"/>
          </a:xfrm>
          <a:custGeom>
            <a:avLst/>
            <a:gdLst/>
            <a:ahLst/>
            <a:cxnLst/>
            <a:rect l="l" t="t" r="r" b="b"/>
            <a:pathLst>
              <a:path w="1147081" h="1145306" extrusionOk="0">
                <a:moveTo>
                  <a:pt x="1147081" y="0"/>
                </a:moveTo>
                <a:lnTo>
                  <a:pt x="1147081" y="1145306"/>
                </a:lnTo>
                <a:lnTo>
                  <a:pt x="0" y="1145306"/>
                </a:lnTo>
                <a:lnTo>
                  <a:pt x="1147081" y="0"/>
                </a:lnTo>
                <a:close/>
              </a:path>
            </a:pathLst>
          </a:custGeom>
          <a:solidFill>
            <a:srgbClr val="F2F2F2">
              <a:alpha val="81960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" name="Google Shape;35;p5"/>
          <p:cNvSpPr/>
          <p:nvPr/>
        </p:nvSpPr>
        <p:spPr>
          <a:xfrm>
            <a:off x="802880" y="2798164"/>
            <a:ext cx="1950300" cy="2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02880" y="3137137"/>
            <a:ext cx="10651800" cy="202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100"/>
              <a:buFont typeface="Lato"/>
              <a:buNone/>
              <a:defRPr sz="51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">
  <p:cSld name="2 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558660" y="609600"/>
            <a:ext cx="110715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0" bIns="121875" anchor="t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sz="2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body" idx="1"/>
          </p:nvPr>
        </p:nvSpPr>
        <p:spPr>
          <a:xfrm>
            <a:off x="558660" y="1219200"/>
            <a:ext cx="110715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550" rIns="0" bIns="60925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 b="0" i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body" idx="2"/>
          </p:nvPr>
        </p:nvSpPr>
        <p:spPr>
          <a:xfrm>
            <a:off x="558659" y="2138361"/>
            <a:ext cx="53835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3"/>
          </p:nvPr>
        </p:nvSpPr>
        <p:spPr>
          <a:xfrm>
            <a:off x="6242774" y="2138361"/>
            <a:ext cx="53874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•"/>
              <a:defRPr>
                <a:solidFill>
                  <a:srgbClr val="7F7F7F"/>
                </a:solidFill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cxnSp>
        <p:nvCxnSpPr>
          <p:cNvPr id="62" name="Google Shape;62;p8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63" name="Google Shape;63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8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8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66" name="Google Shape;66;p8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">
  <p:cSld name="3 Column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0"/>
          <p:cNvSpPr txBox="1">
            <a:spLocks noGrp="1"/>
          </p:cNvSpPr>
          <p:nvPr>
            <p:ph type="title"/>
          </p:nvPr>
        </p:nvSpPr>
        <p:spPr>
          <a:xfrm>
            <a:off x="558660" y="614253"/>
            <a:ext cx="11071500" cy="5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75" rIns="0" bIns="121875" anchor="t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sz="2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558660" y="1219200"/>
            <a:ext cx="110715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550" rIns="0" bIns="60925" anchor="t" anchorCtr="0"/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 b="0" i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body" idx="2"/>
          </p:nvPr>
        </p:nvSpPr>
        <p:spPr>
          <a:xfrm>
            <a:off x="558660" y="2138361"/>
            <a:ext cx="34860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body" idx="3"/>
          </p:nvPr>
        </p:nvSpPr>
        <p:spPr>
          <a:xfrm>
            <a:off x="4353809" y="2138361"/>
            <a:ext cx="34812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body" idx="4"/>
          </p:nvPr>
        </p:nvSpPr>
        <p:spPr>
          <a:xfrm>
            <a:off x="8144250" y="2138361"/>
            <a:ext cx="34860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Char char="–"/>
              <a:defRPr>
                <a:solidFill>
                  <a:srgbClr val="7F7F7F"/>
                </a:solidFill>
              </a:defRPr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900"/>
              <a:buFont typeface="Roboto"/>
              <a:buChar char="•"/>
              <a:defRPr>
                <a:solidFill>
                  <a:srgbClr val="7F7F7F"/>
                </a:solidFill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cxnSp>
        <p:nvCxnSpPr>
          <p:cNvPr id="82" name="Google Shape;82;p10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3" name="Google Shape;83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0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0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86" name="Google Shape;86;p10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s 1">
  <p:cSld name="4 Columns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1"/>
          <p:cNvSpPr txBox="1">
            <a:spLocks noGrp="1"/>
          </p:cNvSpPr>
          <p:nvPr>
            <p:ph type="title"/>
          </p:nvPr>
        </p:nvSpPr>
        <p:spPr>
          <a:xfrm>
            <a:off x="558660" y="609600"/>
            <a:ext cx="11071500" cy="5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Lato"/>
              <a:buNone/>
              <a:defRPr sz="2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body" idx="1"/>
          </p:nvPr>
        </p:nvSpPr>
        <p:spPr>
          <a:xfrm>
            <a:off x="558660" y="1219200"/>
            <a:ext cx="110715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0450" rIns="121875" bIns="60925" anchor="t" anchorCtr="0"/>
          <a:lstStyle>
            <a:lvl1pPr marL="457200" lvl="0" indent="-228600" algn="l" rtl="0">
              <a:spcBef>
                <a:spcPts val="600"/>
              </a:spcBef>
              <a:spcAft>
                <a:spcPts val="0"/>
              </a:spcAft>
              <a:buSzPts val="1700"/>
              <a:buNone/>
              <a:defRPr sz="2100" b="0" i="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 rtl="0">
              <a:spcBef>
                <a:spcPts val="5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2pPr>
            <a:lvl3pPr marL="1371600" lvl="2" indent="-228600" algn="l" rtl="0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3pPr>
            <a:lvl4pPr marL="1828800" lvl="3" indent="-228600" algn="l" rtl="0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4pPr>
            <a:lvl5pPr marL="2286000" lvl="4" indent="-228600" algn="l" rtl="0">
              <a:spcBef>
                <a:spcPts val="400"/>
              </a:spcBef>
              <a:spcAft>
                <a:spcPts val="0"/>
              </a:spcAft>
              <a:buSzPts val="1700"/>
              <a:buNone/>
              <a:defRPr sz="2100">
                <a:solidFill>
                  <a:schemeClr val="accent1"/>
                </a:solidFill>
              </a:defRPr>
            </a:lvl5pPr>
            <a:lvl6pPr marL="2743200" lvl="5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body" idx="2"/>
          </p:nvPr>
        </p:nvSpPr>
        <p:spPr>
          <a:xfrm>
            <a:off x="558660" y="2138361"/>
            <a:ext cx="25839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 rtl="0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marL="914400" lvl="1" indent="-349250" algn="l" rtl="0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marL="1371600" lvl="2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marL="1828800" lvl="3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marL="2286000" lvl="4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marL="2743200" lvl="5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3"/>
          </p:nvPr>
        </p:nvSpPr>
        <p:spPr>
          <a:xfrm>
            <a:off x="3387307" y="2138361"/>
            <a:ext cx="25839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 rtl="0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marL="914400" lvl="1" indent="-349250" algn="l" rtl="0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marL="1371600" lvl="2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marL="1828800" lvl="3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marL="2286000" lvl="4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marL="2743200" lvl="5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4"/>
          </p:nvPr>
        </p:nvSpPr>
        <p:spPr>
          <a:xfrm>
            <a:off x="6236885" y="2138361"/>
            <a:ext cx="25839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 rtl="0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marL="914400" lvl="1" indent="-349250" algn="l" rtl="0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marL="1371600" lvl="2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•"/>
              <a:defRPr sz="2400">
                <a:solidFill>
                  <a:srgbClr val="7F7F7F"/>
                </a:solidFill>
              </a:defRPr>
            </a:lvl3pPr>
            <a:lvl4pPr marL="1828800" lvl="3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marL="2286000" lvl="4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marL="2743200" lvl="5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5"/>
          </p:nvPr>
        </p:nvSpPr>
        <p:spPr>
          <a:xfrm>
            <a:off x="9046657" y="2138361"/>
            <a:ext cx="2583900" cy="390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49250" algn="l" rtl="0">
              <a:spcBef>
                <a:spcPts val="6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1pPr>
            <a:lvl2pPr marL="914400" lvl="1" indent="-349250" algn="l" rtl="0">
              <a:spcBef>
                <a:spcPts val="5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2pPr>
            <a:lvl3pPr marL="1371600" lvl="2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3pPr>
            <a:lvl4pPr marL="1828800" lvl="3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Char char="–"/>
              <a:defRPr sz="2400">
                <a:solidFill>
                  <a:srgbClr val="7F7F7F"/>
                </a:solidFill>
              </a:defRPr>
            </a:lvl4pPr>
            <a:lvl5pPr marL="2286000" lvl="4" indent="-349250" algn="l" rtl="0">
              <a:spcBef>
                <a:spcPts val="400"/>
              </a:spcBef>
              <a:spcAft>
                <a:spcPts val="0"/>
              </a:spcAft>
              <a:buClr>
                <a:srgbClr val="A5A5A5"/>
              </a:buClr>
              <a:buSzPts val="1900"/>
              <a:buFont typeface="Roboto"/>
              <a:buChar char="•"/>
              <a:defRPr sz="2400">
                <a:solidFill>
                  <a:srgbClr val="7F7F7F"/>
                </a:solidFill>
              </a:defRPr>
            </a:lvl5pPr>
            <a:lvl6pPr marL="2743200" lvl="5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cxnSp>
        <p:nvCxnSpPr>
          <p:cNvPr id="94" name="Google Shape;94;p11"/>
          <p:cNvCxnSpPr/>
          <p:nvPr/>
        </p:nvCxnSpPr>
        <p:spPr>
          <a:xfrm>
            <a:off x="548503" y="549560"/>
            <a:ext cx="11091900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95" name="Google Shape;95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1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1"/>
          <p:cNvSpPr txBox="1"/>
          <p:nvPr/>
        </p:nvSpPr>
        <p:spPr>
          <a:xfrm>
            <a:off x="9269747" y="6475739"/>
            <a:ext cx="2054400" cy="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98" name="Google Shape;98;p11"/>
          <p:cNvSpPr txBox="1"/>
          <p:nvPr/>
        </p:nvSpPr>
        <p:spPr>
          <a:xfrm>
            <a:off x="11299683" y="6478217"/>
            <a:ext cx="340800" cy="1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 Data Line">
  <p:cSld name="Center Diagonal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2"/>
          <p:cNvSpPr/>
          <p:nvPr/>
        </p:nvSpPr>
        <p:spPr>
          <a:xfrm>
            <a:off x="0" y="8456"/>
            <a:ext cx="12197201" cy="6845262"/>
          </a:xfrm>
          <a:custGeom>
            <a:avLst/>
            <a:gdLst/>
            <a:ahLst/>
            <a:cxnLst/>
            <a:rect l="l" t="t" r="r" b="b"/>
            <a:pathLst>
              <a:path w="9136480" h="5137157" extrusionOk="0">
                <a:moveTo>
                  <a:pt x="0" y="5141598"/>
                </a:moveTo>
                <a:lnTo>
                  <a:pt x="5143712" y="0"/>
                </a:lnTo>
                <a:lnTo>
                  <a:pt x="9136480" y="0"/>
                </a:lnTo>
                <a:lnTo>
                  <a:pt x="3992769" y="5141598"/>
                </a:lnTo>
                <a:lnTo>
                  <a:pt x="0" y="5141598"/>
                </a:lnTo>
                <a:close/>
              </a:path>
            </a:pathLst>
          </a:custGeom>
          <a:solidFill>
            <a:srgbClr val="F2F2F2">
              <a:alpha val="77647"/>
            </a:srgbClr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1" name="Google Shape;101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2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2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04" name="Google Shape;104;p12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er Slide">
  <p:cSld name="Customer Slide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/>
          <p:nvPr/>
        </p:nvSpPr>
        <p:spPr>
          <a:xfrm>
            <a:off x="558660" y="1138237"/>
            <a:ext cx="3202200" cy="4876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/>
          </p:nvPr>
        </p:nvSpPr>
        <p:spPr>
          <a:xfrm>
            <a:off x="687172" y="2634268"/>
            <a:ext cx="2928000" cy="9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b" anchorCtr="0"/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600"/>
              <a:buFont typeface="Lato"/>
              <a:buNone/>
              <a:defRPr sz="1600" b="0" i="0" u="none" strike="noStrike" cap="none">
                <a:solidFill>
                  <a:srgbClr val="7F7F7F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body" idx="1"/>
          </p:nvPr>
        </p:nvSpPr>
        <p:spPr>
          <a:xfrm>
            <a:off x="687172" y="1229711"/>
            <a:ext cx="2928000" cy="13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  <a:defRPr sz="1600" b="0" i="0">
                <a:solidFill>
                  <a:srgbClr val="7F7F7F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marL="914400" lvl="1" indent="-349250" algn="l">
              <a:spcBef>
                <a:spcPts val="500"/>
              </a:spcBef>
              <a:spcAft>
                <a:spcPts val="0"/>
              </a:spcAft>
              <a:buSzPts val="1900"/>
              <a:buChar char="–"/>
              <a:defRPr/>
            </a:lvl2pPr>
            <a:lvl3pPr marL="1371600" lvl="2" indent="-34925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3pPr>
            <a:lvl4pPr marL="1828800" lvl="3" indent="-349250" algn="l">
              <a:spcBef>
                <a:spcPts val="400"/>
              </a:spcBef>
              <a:spcAft>
                <a:spcPts val="0"/>
              </a:spcAft>
              <a:buSzPts val="1900"/>
              <a:buChar char="–"/>
              <a:defRPr/>
            </a:lvl4pPr>
            <a:lvl5pPr marL="2286000" lvl="4" indent="-349250" algn="l">
              <a:spcBef>
                <a:spcPts val="400"/>
              </a:spcBef>
              <a:spcAft>
                <a:spcPts val="0"/>
              </a:spcAft>
              <a:buSzPts val="1900"/>
              <a:buFont typeface="Roboto"/>
              <a:buChar char="•"/>
              <a:defRPr/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body" idx="2"/>
          </p:nvPr>
        </p:nvSpPr>
        <p:spPr>
          <a:xfrm>
            <a:off x="677693" y="3631580"/>
            <a:ext cx="2937600" cy="23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lvl="0" indent="-304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•"/>
              <a:defRPr sz="15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–"/>
              <a:defRPr sz="15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1200"/>
              <a:buChar char="•"/>
              <a:defRPr sz="1500" b="0" i="0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–"/>
              <a:defRPr sz="1600" b="0" i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 algn="l">
              <a:spcBef>
                <a:spcPts val="400"/>
              </a:spcBef>
              <a:spcAft>
                <a:spcPts val="0"/>
              </a:spcAft>
              <a:buClr>
                <a:schemeClr val="accent6"/>
              </a:buClr>
              <a:buSzPts val="1300"/>
              <a:buChar char="•"/>
              <a:defRPr sz="1600" b="0" i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6pPr>
            <a:lvl7pPr marL="3200400" lvl="6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7pPr>
            <a:lvl8pPr marL="3657600" lvl="7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8pPr>
            <a:lvl9pPr marL="4114800" lvl="8" indent="-3810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/>
            </a:lvl9pPr>
          </a:lstStyle>
          <a:p>
            <a:endParaRPr/>
          </a:p>
        </p:txBody>
      </p:sp>
      <p:cxnSp>
        <p:nvCxnSpPr>
          <p:cNvPr id="110" name="Google Shape;110;p13"/>
          <p:cNvCxnSpPr/>
          <p:nvPr/>
        </p:nvCxnSpPr>
        <p:spPr>
          <a:xfrm>
            <a:off x="3951251" y="549560"/>
            <a:ext cx="767910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11" name="Google Shape;111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6187440"/>
            <a:ext cx="9207289" cy="670392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3"/>
          <p:cNvSpPr/>
          <p:nvPr/>
        </p:nvSpPr>
        <p:spPr>
          <a:xfrm>
            <a:off x="548503" y="6470102"/>
            <a:ext cx="1005840" cy="122525"/>
          </a:xfrm>
          <a:custGeom>
            <a:avLst/>
            <a:gdLst/>
            <a:ahLst/>
            <a:cxnLst/>
            <a:rect l="l" t="t" r="r" b="b"/>
            <a:pathLst>
              <a:path w="9144000" h="1113864" extrusionOk="0">
                <a:moveTo>
                  <a:pt x="5789292" y="24288"/>
                </a:moveTo>
                <a:lnTo>
                  <a:pt x="6718852" y="24288"/>
                </a:lnTo>
                <a:lnTo>
                  <a:pt x="6718852" y="244431"/>
                </a:lnTo>
                <a:lnTo>
                  <a:pt x="5942904" y="244431"/>
                </a:lnTo>
                <a:cubicBezTo>
                  <a:pt x="5906241" y="160891"/>
                  <a:pt x="5853800" y="87253"/>
                  <a:pt x="5789292" y="24288"/>
                </a:cubicBezTo>
                <a:close/>
                <a:moveTo>
                  <a:pt x="6592622" y="662440"/>
                </a:moveTo>
                <a:lnTo>
                  <a:pt x="6592622" y="444463"/>
                </a:lnTo>
                <a:lnTo>
                  <a:pt x="5997511" y="444463"/>
                </a:lnTo>
                <a:cubicBezTo>
                  <a:pt x="6002616" y="481746"/>
                  <a:pt x="6006174" y="519803"/>
                  <a:pt x="6006174" y="559407"/>
                </a:cubicBezTo>
                <a:cubicBezTo>
                  <a:pt x="6006027" y="593854"/>
                  <a:pt x="6003806" y="628260"/>
                  <a:pt x="5999522" y="662440"/>
                </a:cubicBezTo>
                <a:close/>
                <a:moveTo>
                  <a:pt x="5801049" y="1089576"/>
                </a:moveTo>
                <a:lnTo>
                  <a:pt x="6723803" y="1089576"/>
                </a:lnTo>
                <a:lnTo>
                  <a:pt x="6723803" y="869433"/>
                </a:lnTo>
                <a:lnTo>
                  <a:pt x="5946926" y="869433"/>
                </a:lnTo>
                <a:cubicBezTo>
                  <a:pt x="5912876" y="951495"/>
                  <a:pt x="5863350" y="1026236"/>
                  <a:pt x="5801049" y="1089576"/>
                </a:cubicBezTo>
                <a:close/>
                <a:moveTo>
                  <a:pt x="3168146" y="558634"/>
                </a:moveTo>
                <a:cubicBezTo>
                  <a:pt x="3168146" y="869897"/>
                  <a:pt x="2932237" y="1113864"/>
                  <a:pt x="2605522" y="1113864"/>
                </a:cubicBezTo>
                <a:cubicBezTo>
                  <a:pt x="2278807" y="1113864"/>
                  <a:pt x="2043052" y="869897"/>
                  <a:pt x="2043052" y="558634"/>
                </a:cubicBezTo>
                <a:cubicBezTo>
                  <a:pt x="2043052" y="247371"/>
                  <a:pt x="2278807" y="0"/>
                  <a:pt x="2605522" y="0"/>
                </a:cubicBezTo>
                <a:cubicBezTo>
                  <a:pt x="2932237" y="0"/>
                  <a:pt x="3168146" y="245360"/>
                  <a:pt x="3168146" y="558634"/>
                </a:cubicBezTo>
                <a:close/>
                <a:moveTo>
                  <a:pt x="2912127" y="558634"/>
                </a:moveTo>
                <a:cubicBezTo>
                  <a:pt x="2912127" y="364326"/>
                  <a:pt x="2784813" y="223392"/>
                  <a:pt x="2605522" y="223392"/>
                </a:cubicBezTo>
                <a:cubicBezTo>
                  <a:pt x="2426231" y="223392"/>
                  <a:pt x="2299072" y="364326"/>
                  <a:pt x="2299072" y="558634"/>
                </a:cubicBezTo>
                <a:cubicBezTo>
                  <a:pt x="2299072" y="752941"/>
                  <a:pt x="2426231" y="890472"/>
                  <a:pt x="2605522" y="890472"/>
                </a:cubicBezTo>
                <a:cubicBezTo>
                  <a:pt x="2784813" y="890472"/>
                  <a:pt x="2912127" y="750930"/>
                  <a:pt x="2912127" y="558634"/>
                </a:cubicBezTo>
                <a:close/>
                <a:moveTo>
                  <a:pt x="5688896" y="556932"/>
                </a:moveTo>
                <a:cubicBezTo>
                  <a:pt x="5688896" y="875466"/>
                  <a:pt x="5453915" y="1089576"/>
                  <a:pt x="5104305" y="1089576"/>
                </a:cubicBezTo>
                <a:lnTo>
                  <a:pt x="4677502" y="1089576"/>
                </a:lnTo>
                <a:lnTo>
                  <a:pt x="4677502" y="24288"/>
                </a:lnTo>
                <a:lnTo>
                  <a:pt x="5094095" y="24288"/>
                </a:lnTo>
                <a:cubicBezTo>
                  <a:pt x="5443550" y="24288"/>
                  <a:pt x="5688896" y="238398"/>
                  <a:pt x="5688896" y="556932"/>
                </a:cubicBezTo>
                <a:close/>
                <a:moveTo>
                  <a:pt x="5432876" y="556932"/>
                </a:moveTo>
                <a:cubicBezTo>
                  <a:pt x="5432876" y="364636"/>
                  <a:pt x="5293806" y="237315"/>
                  <a:pt x="5086979" y="237315"/>
                </a:cubicBezTo>
                <a:lnTo>
                  <a:pt x="4924240" y="237315"/>
                </a:lnTo>
                <a:lnTo>
                  <a:pt x="4924240" y="876704"/>
                </a:lnTo>
                <a:lnTo>
                  <a:pt x="5086979" y="876704"/>
                </a:lnTo>
                <a:cubicBezTo>
                  <a:pt x="5293806" y="876704"/>
                  <a:pt x="5432876" y="749228"/>
                  <a:pt x="5432876" y="556932"/>
                </a:cubicBezTo>
                <a:close/>
                <a:moveTo>
                  <a:pt x="570359" y="888925"/>
                </a:moveTo>
                <a:cubicBezTo>
                  <a:pt x="388129" y="888925"/>
                  <a:pt x="256020" y="745051"/>
                  <a:pt x="256020" y="556777"/>
                </a:cubicBezTo>
                <a:cubicBezTo>
                  <a:pt x="256020" y="368503"/>
                  <a:pt x="388129" y="225093"/>
                  <a:pt x="570359" y="225093"/>
                </a:cubicBezTo>
                <a:cubicBezTo>
                  <a:pt x="657916" y="225093"/>
                  <a:pt x="730468" y="256343"/>
                  <a:pt x="793738" y="316214"/>
                </a:cubicBezTo>
                <a:lnTo>
                  <a:pt x="952764" y="157179"/>
                </a:lnTo>
                <a:cubicBezTo>
                  <a:pt x="856544" y="58168"/>
                  <a:pt x="722579" y="0"/>
                  <a:pt x="567729" y="0"/>
                </a:cubicBezTo>
                <a:cubicBezTo>
                  <a:pt x="247047" y="0"/>
                  <a:pt x="0" y="244586"/>
                  <a:pt x="0" y="556932"/>
                </a:cubicBezTo>
                <a:cubicBezTo>
                  <a:pt x="0" y="869278"/>
                  <a:pt x="247047" y="1113864"/>
                  <a:pt x="567729" y="1113864"/>
                </a:cubicBezTo>
                <a:cubicBezTo>
                  <a:pt x="729540" y="1113864"/>
                  <a:pt x="871395" y="1048425"/>
                  <a:pt x="968079" y="938585"/>
                </a:cubicBezTo>
                <a:lnTo>
                  <a:pt x="809826" y="780324"/>
                </a:lnTo>
                <a:cubicBezTo>
                  <a:pt x="746092" y="850868"/>
                  <a:pt x="669828" y="888925"/>
                  <a:pt x="570359" y="888925"/>
                </a:cubicBezTo>
                <a:close/>
                <a:moveTo>
                  <a:pt x="1453047" y="24288"/>
                </a:moveTo>
                <a:lnTo>
                  <a:pt x="1206309" y="24288"/>
                </a:lnTo>
                <a:lnTo>
                  <a:pt x="1206309" y="1089576"/>
                </a:lnTo>
                <a:lnTo>
                  <a:pt x="1952711" y="1089576"/>
                </a:lnTo>
                <a:lnTo>
                  <a:pt x="1952711" y="872836"/>
                </a:lnTo>
                <a:lnTo>
                  <a:pt x="1453047" y="872836"/>
                </a:lnTo>
                <a:close/>
                <a:moveTo>
                  <a:pt x="7656766" y="731128"/>
                </a:moveTo>
                <a:lnTo>
                  <a:pt x="7960741" y="1089576"/>
                </a:lnTo>
                <a:lnTo>
                  <a:pt x="7673473" y="1089576"/>
                </a:lnTo>
                <a:lnTo>
                  <a:pt x="7390382" y="753251"/>
                </a:lnTo>
                <a:lnTo>
                  <a:pt x="7254560" y="753251"/>
                </a:lnTo>
                <a:lnTo>
                  <a:pt x="7254560" y="1089576"/>
                </a:lnTo>
                <a:lnTo>
                  <a:pt x="7012772" y="1089576"/>
                </a:lnTo>
                <a:lnTo>
                  <a:pt x="7012772" y="24288"/>
                </a:lnTo>
                <a:lnTo>
                  <a:pt x="7503927" y="24288"/>
                </a:lnTo>
                <a:cubicBezTo>
                  <a:pt x="7640987" y="24288"/>
                  <a:pt x="7741539" y="57704"/>
                  <a:pt x="7813626" y="119276"/>
                </a:cubicBezTo>
                <a:cubicBezTo>
                  <a:pt x="7885714" y="180848"/>
                  <a:pt x="7927637" y="275681"/>
                  <a:pt x="7927637" y="388305"/>
                </a:cubicBezTo>
                <a:cubicBezTo>
                  <a:pt x="7927637" y="529550"/>
                  <a:pt x="7867615" y="676054"/>
                  <a:pt x="7656766" y="731128"/>
                </a:cubicBezTo>
                <a:close/>
                <a:moveTo>
                  <a:pt x="7681053" y="391709"/>
                </a:moveTo>
                <a:cubicBezTo>
                  <a:pt x="7681053" y="344679"/>
                  <a:pt x="7662180" y="300743"/>
                  <a:pt x="7633717" y="275527"/>
                </a:cubicBezTo>
                <a:cubicBezTo>
                  <a:pt x="7601385" y="247216"/>
                  <a:pt x="7554977" y="232364"/>
                  <a:pt x="7490469" y="232364"/>
                </a:cubicBezTo>
                <a:lnTo>
                  <a:pt x="7254560" y="232364"/>
                </a:lnTo>
                <a:lnTo>
                  <a:pt x="7254560" y="552291"/>
                </a:lnTo>
                <a:lnTo>
                  <a:pt x="7491088" y="552291"/>
                </a:lnTo>
                <a:cubicBezTo>
                  <a:pt x="7554513" y="552291"/>
                  <a:pt x="7599529" y="537904"/>
                  <a:pt x="7631396" y="510521"/>
                </a:cubicBezTo>
                <a:cubicBezTo>
                  <a:pt x="7663263" y="483139"/>
                  <a:pt x="7681053" y="440131"/>
                  <a:pt x="7681053" y="391709"/>
                </a:cubicBezTo>
                <a:close/>
                <a:moveTo>
                  <a:pt x="9144619" y="1089576"/>
                </a:moveTo>
                <a:lnTo>
                  <a:pt x="8894942" y="1089576"/>
                </a:lnTo>
                <a:lnTo>
                  <a:pt x="8808622" y="872063"/>
                </a:lnTo>
                <a:lnTo>
                  <a:pt x="8355212" y="872063"/>
                </a:lnTo>
                <a:lnTo>
                  <a:pt x="8268738" y="1089576"/>
                </a:lnTo>
                <a:lnTo>
                  <a:pt x="8019215" y="1089576"/>
                </a:lnTo>
                <a:lnTo>
                  <a:pt x="8468913" y="24288"/>
                </a:lnTo>
                <a:lnTo>
                  <a:pt x="8689971" y="24288"/>
                </a:lnTo>
                <a:close/>
                <a:moveTo>
                  <a:pt x="8730192" y="674507"/>
                </a:moveTo>
                <a:lnTo>
                  <a:pt x="8581840" y="301207"/>
                </a:lnTo>
                <a:lnTo>
                  <a:pt x="8433642" y="674507"/>
                </a:lnTo>
                <a:close/>
                <a:moveTo>
                  <a:pt x="4123231" y="619896"/>
                </a:moveTo>
                <a:cubicBezTo>
                  <a:pt x="4123231" y="788678"/>
                  <a:pt x="4026237" y="890472"/>
                  <a:pt x="3890106" y="890472"/>
                </a:cubicBezTo>
                <a:cubicBezTo>
                  <a:pt x="3753975" y="890472"/>
                  <a:pt x="3656827" y="788678"/>
                  <a:pt x="3656827" y="619896"/>
                </a:cubicBezTo>
                <a:lnTo>
                  <a:pt x="3656827" y="24288"/>
                </a:lnTo>
                <a:lnTo>
                  <a:pt x="3410243" y="24288"/>
                </a:lnTo>
                <a:lnTo>
                  <a:pt x="3410243" y="610459"/>
                </a:lnTo>
                <a:cubicBezTo>
                  <a:pt x="3410243" y="918938"/>
                  <a:pt x="3603921" y="1113864"/>
                  <a:pt x="3890106" y="1113864"/>
                </a:cubicBezTo>
                <a:cubicBezTo>
                  <a:pt x="4176291" y="1113864"/>
                  <a:pt x="4369969" y="918938"/>
                  <a:pt x="4369969" y="610459"/>
                </a:cubicBezTo>
                <a:lnTo>
                  <a:pt x="4369969" y="24288"/>
                </a:lnTo>
                <a:lnTo>
                  <a:pt x="4123231" y="24288"/>
                </a:lnTo>
                <a:close/>
              </a:path>
            </a:pathLst>
          </a:custGeom>
          <a:solidFill>
            <a:srgbClr val="F96702"/>
          </a:solidFill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3"/>
          <p:cNvSpPr txBox="1"/>
          <p:nvPr/>
        </p:nvSpPr>
        <p:spPr>
          <a:xfrm>
            <a:off x="9269747" y="6475739"/>
            <a:ext cx="20544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© 2019 Cloudera, Inc. All rights reserved.</a:t>
            </a:r>
            <a:endParaRPr sz="1900"/>
          </a:p>
        </p:txBody>
      </p:sp>
      <p:sp>
        <p:nvSpPr>
          <p:cNvPr id="114" name="Google Shape;114;p13"/>
          <p:cNvSpPr txBox="1"/>
          <p:nvPr/>
        </p:nvSpPr>
        <p:spPr>
          <a:xfrm>
            <a:off x="11299683" y="6478217"/>
            <a:ext cx="340800" cy="1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rgbClr val="A5A5A5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sz="800">
              <a:solidFill>
                <a:srgbClr val="A5A5A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15" name="Google Shape;115;p13"/>
          <p:cNvCxnSpPr/>
          <p:nvPr/>
        </p:nvCxnSpPr>
        <p:spPr>
          <a:xfrm>
            <a:off x="558660" y="549560"/>
            <a:ext cx="3169200" cy="0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837990" y="1825625"/>
            <a:ext cx="105129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/>
          <a:lstStyle>
            <a:lvl1pPr marL="457200" marR="0" lvl="0" indent="-381000" algn="l" rtl="0">
              <a:spcBef>
                <a:spcPts val="6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spcBef>
                <a:spcPts val="5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Roboto"/>
              <a:buChar char="–"/>
              <a:defRPr sz="2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81000" algn="l" rtl="0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Roboto"/>
              <a:buChar char="–"/>
              <a:defRPr sz="2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rgbClr val="BFBFBF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7F7F7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5" r:id="rId3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352">
          <p15:clr>
            <a:srgbClr val="9FCC3B"/>
          </p15:clr>
        </p15:guide>
        <p15:guide id="2" orient="horz" pos="3888">
          <p15:clr>
            <a:srgbClr val="9FCC3B"/>
          </p15:clr>
        </p15:guide>
        <p15:guide id="3" pos="7326">
          <p15:clr>
            <a:srgbClr val="9FCC3B"/>
          </p15:clr>
        </p15:guide>
        <p15:guide id="4" pos="3839">
          <p15:clr>
            <a:srgbClr val="F26B43"/>
          </p15:clr>
        </p15:guide>
        <p15:guide id="5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8"/>
          <p:cNvSpPr txBox="1">
            <a:spLocks noGrp="1"/>
          </p:cNvSpPr>
          <p:nvPr>
            <p:ph type="title"/>
          </p:nvPr>
        </p:nvSpPr>
        <p:spPr>
          <a:xfrm>
            <a:off x="792282" y="1536700"/>
            <a:ext cx="8044800" cy="1381800"/>
          </a:xfrm>
          <a:prstGeom prst="rect">
            <a:avLst/>
          </a:prstGeom>
        </p:spPr>
        <p:txBody>
          <a:bodyPr spcFirstLastPara="1" wrap="square" lIns="0" tIns="60925" rIns="121875" bIns="609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VietinBank proposal v6</a:t>
            </a:r>
            <a:endParaRPr dirty="0"/>
          </a:p>
        </p:txBody>
      </p:sp>
      <p:sp>
        <p:nvSpPr>
          <p:cNvPr id="345" name="Google Shape;345;p38"/>
          <p:cNvSpPr txBox="1">
            <a:spLocks noGrp="1"/>
          </p:cNvSpPr>
          <p:nvPr>
            <p:ph type="body" idx="1"/>
          </p:nvPr>
        </p:nvSpPr>
        <p:spPr>
          <a:xfrm>
            <a:off x="792282" y="2926080"/>
            <a:ext cx="8044800" cy="399300"/>
          </a:xfrm>
          <a:prstGeom prst="rect">
            <a:avLst/>
          </a:prstGeom>
        </p:spPr>
        <p:txBody>
          <a:bodyPr spcFirstLastPara="1" wrap="square" lIns="0" tIns="30450" rIns="121875" bIns="609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Henry D. Lee - Sales engineer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Adelyn Le – Account executive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" name="Google Shape;3399;p26"/>
          <p:cNvSpPr txBox="1">
            <a:spLocks noGrp="1"/>
          </p:cNvSpPr>
          <p:nvPr>
            <p:ph type="title"/>
          </p:nvPr>
        </p:nvSpPr>
        <p:spPr>
          <a:xfrm>
            <a:off x="802872" y="3137213"/>
            <a:ext cx="10651595" cy="2026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17" rIns="121868" bIns="60917" anchor="t" anchorCtr="0">
            <a:noAutofit/>
          </a:bodyPr>
          <a:lstStyle/>
          <a:p>
            <a:pPr>
              <a:buClr>
                <a:schemeClr val="lt1"/>
              </a:buClr>
              <a:buSzPts val="3800"/>
            </a:pPr>
            <a:r>
              <a:rPr lang="en-US" dirty="0"/>
              <a:t>BAREMETAL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89911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0"/>
          <p:cNvSpPr txBox="1">
            <a:spLocks noGrp="1"/>
          </p:cNvSpPr>
          <p:nvPr>
            <p:ph type="title"/>
          </p:nvPr>
        </p:nvSpPr>
        <p:spPr>
          <a:xfrm>
            <a:off x="497125" y="-62832"/>
            <a:ext cx="11071500" cy="556800"/>
          </a:xfrm>
          <a:prstGeom prst="rect">
            <a:avLst/>
          </a:prstGeom>
        </p:spPr>
        <p:txBody>
          <a:bodyPr spcFirstLastPara="1" wrap="square" lIns="0" tIns="121875" rIns="0" bIns="1218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PH" sz="3000" dirty="0"/>
              <a:t>Physical aspects – PHASE 1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94EBF8-6D65-EDFF-A82A-85E507E6A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279" y="646982"/>
            <a:ext cx="4044265" cy="574519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76"/>
          <p:cNvSpPr txBox="1">
            <a:spLocks noGrp="1"/>
          </p:cNvSpPr>
          <p:nvPr>
            <p:ph type="title"/>
          </p:nvPr>
        </p:nvSpPr>
        <p:spPr>
          <a:xfrm>
            <a:off x="594652" y="970643"/>
            <a:ext cx="3092852" cy="1518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"/>
              <a:t>HIGH-LEVEL INVESTMENT SUMMARY</a:t>
            </a:r>
            <a:endParaRPr/>
          </a:p>
        </p:txBody>
      </p:sp>
      <p:sp>
        <p:nvSpPr>
          <p:cNvPr id="576" name="Google Shape;576;p76"/>
          <p:cNvSpPr txBox="1">
            <a:spLocks noGrp="1"/>
          </p:cNvSpPr>
          <p:nvPr>
            <p:ph type="body" idx="1"/>
          </p:nvPr>
        </p:nvSpPr>
        <p:spPr>
          <a:xfrm>
            <a:off x="406181" y="2661757"/>
            <a:ext cx="3779137" cy="366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35" tIns="60884" rIns="0" bIns="60884" anchor="t" anchorCtr="0">
            <a:noAutofit/>
          </a:bodyPr>
          <a:lstStyle/>
          <a:p>
            <a:pPr marL="0" indent="0">
              <a:buNone/>
            </a:pPr>
            <a:r>
              <a:rPr lang="en" sz="1066" b="1" dirty="0"/>
              <a:t>NOTES</a:t>
            </a:r>
            <a:endParaRPr sz="1066" dirty="0"/>
          </a:p>
          <a:p>
            <a:pPr marL="0" indent="0">
              <a:buNone/>
            </a:pPr>
            <a:endParaRPr sz="1066" b="1" dirty="0"/>
          </a:p>
          <a:p>
            <a:pPr marL="0" indent="0">
              <a:buNone/>
            </a:pPr>
            <a:r>
              <a:rPr lang="en" sz="1066" u="sng" dirty="0"/>
              <a:t>Software Components:</a:t>
            </a:r>
            <a:endParaRPr sz="1066" dirty="0"/>
          </a:p>
          <a:p>
            <a:pPr marL="228543" indent="-215000">
              <a:buSzPts val="800"/>
              <a:buFont typeface="Courier New"/>
              <a:buChar char="o"/>
            </a:pPr>
            <a:r>
              <a:rPr lang="en" sz="1066" b="1" dirty="0">
                <a:solidFill>
                  <a:schemeClr val="accent3"/>
                </a:solidFill>
              </a:rPr>
              <a:t>Cloudera Data Platform PvC Base</a:t>
            </a:r>
            <a:r>
              <a:rPr lang="en" sz="1066" dirty="0"/>
              <a:t> is the Data lake solution. </a:t>
            </a:r>
          </a:p>
          <a:p>
            <a:pPr marL="228543" indent="-215000">
              <a:buSzPts val="800"/>
              <a:buFont typeface="Courier New"/>
              <a:buChar char="o"/>
            </a:pPr>
            <a:r>
              <a:rPr lang="en" sz="1066" b="1" dirty="0">
                <a:solidFill>
                  <a:schemeClr val="accent3"/>
                </a:solidFill>
              </a:rPr>
              <a:t>Cloudera Data Platform  Compute Unit</a:t>
            </a:r>
            <a:r>
              <a:rPr lang="en" sz="1066" dirty="0"/>
              <a:t> is the variable pricing when a node exceeds standard configuration (16 cores | 128 GB RAM | 48TB). </a:t>
            </a:r>
            <a:endParaRPr sz="1066" dirty="0"/>
          </a:p>
          <a:p>
            <a:pPr marL="228543" indent="-147283">
              <a:buNone/>
            </a:pPr>
            <a:endParaRPr sz="1066" dirty="0"/>
          </a:p>
          <a:p>
            <a:pPr marL="0" indent="0">
              <a:buNone/>
            </a:pPr>
            <a:r>
              <a:rPr lang="en" sz="1066" u="sng" dirty="0"/>
              <a:t>Professional Services Engagement High-level Scope:</a:t>
            </a:r>
            <a:endParaRPr sz="1066" dirty="0"/>
          </a:p>
          <a:p>
            <a:pPr indent="-372440">
              <a:lnSpc>
                <a:spcPct val="115000"/>
              </a:lnSpc>
              <a:buClr>
                <a:srgbClr val="7F7F7F"/>
              </a:buClr>
              <a:buSzPts val="800"/>
              <a:buChar char="▪"/>
            </a:pPr>
            <a:r>
              <a:rPr lang="en" sz="1066" dirty="0"/>
              <a:t>Review Prereqs and requirements</a:t>
            </a:r>
            <a:endParaRPr sz="1066" dirty="0"/>
          </a:p>
          <a:p>
            <a:pPr indent="-372440">
              <a:lnSpc>
                <a:spcPct val="115000"/>
              </a:lnSpc>
              <a:buClr>
                <a:srgbClr val="7F7F7F"/>
              </a:buClr>
              <a:buSzPts val="800"/>
              <a:buChar char="▪"/>
            </a:pPr>
            <a:r>
              <a:rPr lang="en" sz="1066" dirty="0"/>
              <a:t>Deployment, secure, Ingestion and Optimization</a:t>
            </a:r>
            <a:endParaRPr sz="1066" dirty="0"/>
          </a:p>
          <a:p>
            <a:pPr indent="-372440">
              <a:lnSpc>
                <a:spcPct val="115000"/>
              </a:lnSpc>
              <a:buClr>
                <a:srgbClr val="7F7F7F"/>
              </a:buClr>
              <a:buSzPts val="800"/>
              <a:buChar char="▪"/>
            </a:pPr>
            <a:r>
              <a:rPr lang="en" sz="1066" dirty="0"/>
              <a:t>Production Implementation Plan</a:t>
            </a:r>
            <a:endParaRPr sz="1066" dirty="0"/>
          </a:p>
          <a:p>
            <a:pPr indent="-372440">
              <a:lnSpc>
                <a:spcPct val="115000"/>
              </a:lnSpc>
              <a:buClr>
                <a:srgbClr val="7F7F7F"/>
              </a:buClr>
              <a:buSzPts val="800"/>
              <a:buChar char="▪"/>
            </a:pPr>
            <a:r>
              <a:rPr lang="en" sz="1066" dirty="0"/>
              <a:t>Documentation, KT, Inputs to long term business cases</a:t>
            </a:r>
            <a:endParaRPr sz="1066" dirty="0"/>
          </a:p>
          <a:p>
            <a:pPr indent="-372440">
              <a:lnSpc>
                <a:spcPct val="115000"/>
              </a:lnSpc>
              <a:buClr>
                <a:srgbClr val="7F7F7F"/>
              </a:buClr>
              <a:buSzPts val="800"/>
              <a:buChar char="▪"/>
            </a:pPr>
            <a:r>
              <a:rPr lang="en" sz="1066" dirty="0"/>
              <a:t>Production Support</a:t>
            </a:r>
            <a:endParaRPr sz="1066" dirty="0"/>
          </a:p>
          <a:p>
            <a:pPr indent="0">
              <a:buNone/>
            </a:pPr>
            <a:endParaRPr sz="1066" dirty="0"/>
          </a:p>
          <a:p>
            <a:pPr marL="228543" indent="-215000">
              <a:buSzPts val="800"/>
              <a:buFont typeface="Courier New"/>
              <a:buChar char="o"/>
            </a:pPr>
            <a:r>
              <a:rPr lang="en" sz="1066" dirty="0"/>
              <a:t>The above is subject for further scoping and refinement</a:t>
            </a:r>
            <a:endParaRPr sz="1066" dirty="0"/>
          </a:p>
          <a:p>
            <a:pPr marL="228543" indent="-215000">
              <a:buSzPts val="800"/>
              <a:buFont typeface="Courier New"/>
              <a:buChar char="o"/>
            </a:pPr>
            <a:r>
              <a:rPr lang="en" sz="1066" dirty="0"/>
              <a:t>Travel &amp; Expenses are inclusive of the PS fees</a:t>
            </a:r>
            <a:endParaRPr sz="1066" dirty="0"/>
          </a:p>
          <a:p>
            <a:pPr marL="228543" indent="-215000">
              <a:buSzPts val="800"/>
              <a:buFont typeface="Courier New"/>
              <a:buChar char="o"/>
            </a:pPr>
            <a:r>
              <a:rPr lang="en" sz="1066" dirty="0"/>
              <a:t>All fees are VAT exclusive</a:t>
            </a:r>
            <a:endParaRPr sz="1066" dirty="0"/>
          </a:p>
          <a:p>
            <a:pPr marL="228543" indent="-147283">
              <a:buNone/>
            </a:pPr>
            <a:endParaRPr sz="1066" dirty="0"/>
          </a:p>
        </p:txBody>
      </p:sp>
      <p:graphicFrame>
        <p:nvGraphicFramePr>
          <p:cNvPr id="577" name="Google Shape;577;p76"/>
          <p:cNvGraphicFramePr/>
          <p:nvPr>
            <p:extLst>
              <p:ext uri="{D42A27DB-BD31-4B8C-83A1-F6EECF244321}">
                <p14:modId xmlns:p14="http://schemas.microsoft.com/office/powerpoint/2010/main" val="3233695684"/>
              </p:ext>
            </p:extLst>
          </p:nvPr>
        </p:nvGraphicFramePr>
        <p:xfrm>
          <a:off x="4920822" y="648719"/>
          <a:ext cx="6333217" cy="262075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5179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03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49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655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SOFTWARE 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QTY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(PROD) Cloudera</a:t>
                      </a:r>
                      <a:r>
                        <a:rPr lang="en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Data Platform – PvC Base Business</a:t>
                      </a:r>
                      <a:endParaRPr sz="1200" b="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 nodes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$110,000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(PROD)</a:t>
                      </a:r>
                      <a:r>
                        <a:rPr lang="en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C</a:t>
                      </a:r>
                      <a:r>
                        <a:rPr lang="en-PH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</a:t>
                      </a:r>
                      <a:r>
                        <a:rPr lang="en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oudera Data Platform – PvC Base Compute (CCU)</a:t>
                      </a:r>
                      <a:endParaRPr sz="1200" b="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r>
                        <a:rPr lang="en-PH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 CCU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$9,600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(PROD) Cloudera Machine Learning – Dataservices</a:t>
                      </a:r>
                      <a:endParaRPr sz="1200" b="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aseline="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76 CCU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$49,400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(PROD)</a:t>
                      </a:r>
                      <a:r>
                        <a:rPr lang="en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C</a:t>
                      </a:r>
                      <a:r>
                        <a:rPr lang="en-PH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l</a:t>
                      </a:r>
                      <a:r>
                        <a:rPr lang="en" sz="1200" baseline="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oudera Data Science Workbench - </a:t>
                      </a:r>
                      <a:r>
                        <a:rPr lang="en-PH" sz="12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+mn-cs"/>
                          <a:sym typeface="Arial"/>
                        </a:rPr>
                        <a:t>CDP-DSW-10-BUS</a:t>
                      </a:r>
                      <a:endParaRPr sz="1200" b="0" u="none" strike="noStrike" cap="none" dirty="0">
                        <a:solidFill>
                          <a:schemeClr val="dk2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r>
                        <a:rPr lang="en-PH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users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$50,000</a:t>
                      </a:r>
                    </a:p>
                  </a:txBody>
                  <a:tcPr marL="91410" marR="91410" marT="91410" marB="9141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602688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-US" sz="1200" b="0" u="none" strike="noStrike" cap="none" dirty="0">
                          <a:solidFill>
                            <a:schemeClr val="dk2"/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  <a:cs typeface="Roboto"/>
                          <a:sym typeface="Roboto"/>
                        </a:rPr>
                        <a:t>(PROD) Third-Party Storage – OS3</a:t>
                      </a:r>
                      <a:endParaRPr sz="1200" b="0" u="none" strike="noStrike" cap="none" dirty="0">
                        <a:solidFill>
                          <a:schemeClr val="dk2"/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720TB</a:t>
                      </a:r>
                      <a:endParaRPr sz="1200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$48,000</a:t>
                      </a:r>
                    </a:p>
                  </a:txBody>
                  <a:tcPr marL="91410" marR="91410" marT="91410" marB="9141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7001736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SO</a:t>
                      </a:r>
                      <a:r>
                        <a:rPr lang="en" sz="12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FTWARE INVESTMENT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Roboto"/>
                        <a:buNone/>
                      </a:pPr>
                      <a:endParaRPr sz="1200" b="1" i="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r>
                        <a:rPr lang="en" sz="12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$</a:t>
                      </a:r>
                      <a:endParaRPr sz="1200" b="1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78" name="Google Shape;578;p76"/>
          <p:cNvGraphicFramePr/>
          <p:nvPr>
            <p:extLst>
              <p:ext uri="{D42A27DB-BD31-4B8C-83A1-F6EECF244321}">
                <p14:modId xmlns:p14="http://schemas.microsoft.com/office/powerpoint/2010/main" val="2210273634"/>
              </p:ext>
            </p:extLst>
          </p:nvPr>
        </p:nvGraphicFramePr>
        <p:xfrm>
          <a:off x="4920819" y="4558009"/>
          <a:ext cx="6333218" cy="1683479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7996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61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74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359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u="none" strike="noStrike" cap="none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CLOUDERA PROFESSIONAL SERVICES</a:t>
                      </a:r>
                      <a:endParaRPr sz="1200" b="1" i="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DURATION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1200" b="1" i="0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</a:t>
                      </a:r>
                      <a:endParaRPr sz="1200" b="1" i="0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484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u="none" strike="noStrike" cap="none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Cloudera PS for </a:t>
                      </a:r>
                      <a:r>
                        <a:rPr lang="en" sz="1200" u="none" strike="noStrike" cap="none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</a:t>
                      </a:r>
                      <a:r>
                        <a:rPr lang="en" sz="1200" dirty="0">
                          <a:solidFill>
                            <a:schemeClr val="accen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MART</a:t>
                      </a:r>
                      <a:r>
                        <a:rPr lang="en" sz="1200" dirty="0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START</a:t>
                      </a:r>
                      <a:endParaRPr sz="120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endParaRPr sz="120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r>
                        <a:rPr lang="en" sz="1200" u="none" strike="noStrike" cap="none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$</a:t>
                      </a:r>
                      <a:endParaRPr sz="120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u="none" strike="noStrike" cap="none">
                          <a:solidFill>
                            <a:schemeClr val="dk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Travel &amp; Expenses (Billed as incurred)</a:t>
                      </a:r>
                      <a:endParaRPr sz="1200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endParaRPr sz="120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endParaRPr sz="1200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651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"/>
                        <a:buNone/>
                      </a:pPr>
                      <a:r>
                        <a:rPr lang="en" sz="1200" b="1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 CLOUDERA PRO</a:t>
                      </a:r>
                      <a:r>
                        <a:rPr lang="en" sz="12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FESSIONAL SERVICES</a:t>
                      </a: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endParaRPr sz="1200" b="1" u="none" strike="noStrike" cap="none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7F7F7F"/>
                        </a:buClr>
                        <a:buSzPts val="900"/>
                        <a:buFont typeface="Roboto Light"/>
                        <a:buNone/>
                      </a:pPr>
                      <a:r>
                        <a:rPr lang="en" sz="1200" b="1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$</a:t>
                      </a:r>
                      <a:endParaRPr sz="1200" b="1" u="none" strike="noStrike" cap="none" dirty="0">
                        <a:solidFill>
                          <a:schemeClr val="dk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10" marR="91410" marT="91410" marB="91410" anchor="ctr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79" name="Google Shape;579;p76"/>
          <p:cNvSpPr txBox="1"/>
          <p:nvPr/>
        </p:nvSpPr>
        <p:spPr>
          <a:xfrm>
            <a:off x="475180" y="55843"/>
            <a:ext cx="11068617" cy="556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121835" rIns="0" bIns="121835" anchor="t" anchorCtr="0">
            <a:noAutofit/>
          </a:bodyPr>
          <a:lstStyle/>
          <a:p>
            <a:pPr>
              <a:lnSpc>
                <a:spcPct val="80000"/>
              </a:lnSpc>
              <a:buClr>
                <a:schemeClr val="dk1"/>
              </a:buClr>
              <a:buSzPts val="2000"/>
            </a:pPr>
            <a:r>
              <a:rPr lang="en-SG" sz="2999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HIGH LEVEL INVESTMENT </a:t>
            </a:r>
          </a:p>
        </p:txBody>
      </p:sp>
    </p:spTree>
    <p:extLst>
      <p:ext uri="{BB962C8B-B14F-4D97-AF65-F5344CB8AC3E}">
        <p14:creationId xmlns:p14="http://schemas.microsoft.com/office/powerpoint/2010/main" val="338001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Cloudera-Light-2019">
  <a:themeElements>
    <a:clrScheme name="Cloudera_2019">
      <a:dk1>
        <a:srgbClr val="305868"/>
      </a:dk1>
      <a:lt1>
        <a:srgbClr val="FFFFFF"/>
      </a:lt1>
      <a:dk2>
        <a:srgbClr val="305868"/>
      </a:dk2>
      <a:lt2>
        <a:srgbClr val="FFFFFF"/>
      </a:lt2>
      <a:accent1>
        <a:srgbClr val="FF8300"/>
      </a:accent1>
      <a:accent2>
        <a:srgbClr val="00A3AF"/>
      </a:accent2>
      <a:accent3>
        <a:srgbClr val="008CFF"/>
      </a:accent3>
      <a:accent4>
        <a:srgbClr val="A4D65D"/>
      </a:accent4>
      <a:accent5>
        <a:srgbClr val="FFD664"/>
      </a:accent5>
      <a:accent6>
        <a:srgbClr val="828282"/>
      </a:accent6>
      <a:hlink>
        <a:srgbClr val="00A6B1"/>
      </a:hlink>
      <a:folHlink>
        <a:srgbClr val="AFAFA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13379</TotalTime>
  <Words>224</Words>
  <Application>Microsoft Office PowerPoint</Application>
  <PresentationFormat>Custom</PresentationFormat>
  <Paragraphs>53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Lato Light</vt:lpstr>
      <vt:lpstr>Roboto Light</vt:lpstr>
      <vt:lpstr>Lato</vt:lpstr>
      <vt:lpstr>Courier New</vt:lpstr>
      <vt:lpstr>Roboto Medium</vt:lpstr>
      <vt:lpstr>Arial</vt:lpstr>
      <vt:lpstr>Roboto</vt:lpstr>
      <vt:lpstr>Noto Sans Symbols</vt:lpstr>
      <vt:lpstr>Cloudera-Light-2019</vt:lpstr>
      <vt:lpstr>VietinBank proposal v6</vt:lpstr>
      <vt:lpstr>BAREMETAL</vt:lpstr>
      <vt:lpstr>Physical aspects – PHASE 1</vt:lpstr>
      <vt:lpstr>HIGH-LEVEL INVESTMENT 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Hive 3 / Spark Interoperability</dc:title>
  <dc:creator>Henry Lee</dc:creator>
  <cp:lastModifiedBy>Henry Lee</cp:lastModifiedBy>
  <cp:revision>59</cp:revision>
  <dcterms:modified xsi:type="dcterms:W3CDTF">2023-11-16T18:27:19Z</dcterms:modified>
</cp:coreProperties>
</file>